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6"/>
    <p:sldMasterId id="2147483671" r:id="rId7"/>
  </p:sldMasterIdLst>
  <p:notesMasterIdLst>
    <p:notesMasterId r:id="rId25"/>
  </p:notesMasterIdLst>
  <p:handoutMasterIdLst>
    <p:handoutMasterId r:id="rId26"/>
  </p:handoutMasterIdLst>
  <p:sldIdLst>
    <p:sldId id="298" r:id="rId8"/>
    <p:sldId id="283" r:id="rId9"/>
    <p:sldId id="3483" r:id="rId10"/>
    <p:sldId id="3484" r:id="rId11"/>
    <p:sldId id="3485" r:id="rId12"/>
    <p:sldId id="334" r:id="rId13"/>
    <p:sldId id="331" r:id="rId14"/>
    <p:sldId id="3486" r:id="rId15"/>
    <p:sldId id="3488" r:id="rId16"/>
    <p:sldId id="3489" r:id="rId17"/>
    <p:sldId id="3490" r:id="rId18"/>
    <p:sldId id="3492" r:id="rId19"/>
    <p:sldId id="2104" r:id="rId20"/>
    <p:sldId id="445" r:id="rId21"/>
    <p:sldId id="3491" r:id="rId22"/>
    <p:sldId id="2096" r:id="rId23"/>
    <p:sldId id="291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9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7031546-551D-E625-C947-C51E38AF486C}" name="eu-LISA" initials="EU" userId="eu-LISA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in Popescu" initials="SP" lastIdx="0" clrIdx="0">
    <p:extLst>
      <p:ext uri="{19B8F6BF-5375-455C-9EA6-DF929625EA0E}">
        <p15:presenceInfo xmlns:p15="http://schemas.microsoft.com/office/powerpoint/2012/main" userId="Sabin Popesc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7529"/>
    <a:srgbClr val="FAAB3C"/>
    <a:srgbClr val="FACA8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96" autoAdjust="0"/>
    <p:restoredTop sz="92247" autoAdjust="0"/>
  </p:normalViewPr>
  <p:slideViewPr>
    <p:cSldViewPr snapToObjects="1" showGuides="1">
      <p:cViewPr varScale="1">
        <p:scale>
          <a:sx n="94" d="100"/>
          <a:sy n="94" d="100"/>
        </p:scale>
        <p:origin x="1362" y="84"/>
      </p:cViewPr>
      <p:guideLst>
        <p:guide orient="horz" pos="2795"/>
        <p:guide pos="3840"/>
      </p:guideLst>
    </p:cSldViewPr>
  </p:slideViewPr>
  <p:outlineViewPr>
    <p:cViewPr>
      <p:scale>
        <a:sx n="33" d="100"/>
        <a:sy n="33" d="100"/>
      </p:scale>
      <p:origin x="0" y="-31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 showGuides="1">
      <p:cViewPr varScale="1">
        <p:scale>
          <a:sx n="121" d="100"/>
          <a:sy n="121" d="100"/>
        </p:scale>
        <p:origin x="502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microsoft.com/office/2018/10/relationships/authors" Target="authors.xml"/><Relationship Id="rId5" Type="http://schemas.openxmlformats.org/officeDocument/2006/relationships/customXml" Target="../customXml/item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E280E79B-DB0E-2148-AC54-79FFE7602F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>
              <a:latin typeface="Arial" panose="020B0604020202020204" pitchFamily="34" charset="0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2A98DE-D3DB-764E-9EC8-F4695C1CAF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4F9B3-7919-8B4C-B497-5897C0AC99B7}" type="datetimeFigureOut">
              <a:rPr lang="fr-FR" smtClean="0">
                <a:latin typeface="Arial" panose="020B0604020202020204" pitchFamily="34" charset="0"/>
              </a:rPr>
              <a:t>16/09/2025</a:t>
            </a:fld>
            <a:endParaRPr lang="fr-FR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9DCAD8F-8E2C-D64B-8164-2032AEF4E8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EB773AE-6037-754F-A056-9EA40083AB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6F4F0-3181-724D-9EB3-1A16FBE1AC19}" type="slidenum">
              <a:rPr lang="fr-FR" smtClean="0">
                <a:latin typeface="Arial" panose="020B0604020202020204" pitchFamily="34" charset="0"/>
              </a:rPr>
              <a:t>‹#›</a:t>
            </a:fld>
            <a:endParaRPr 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0275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4223AA0E-02A5-414A-9F00-8D6C1AC15929}" type="datetimeFigureOut">
              <a:rPr lang="fr-FR" smtClean="0"/>
              <a:pPr/>
              <a:t>16/09/2025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57529F1-82A3-314F-9801-57E082AA9340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70086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052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EA89B-65F9-67A9-9EC9-94B413517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D7CAEF-728B-D848-C0FE-0B709037BC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A38B33-D799-ECA7-8E14-F63FC02810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noProof="0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99EA26BF-2E30-F695-3366-EC30994F436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DFB6-ACD0-94E7-3E90-B9CBF6DF747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B333C-D100-67CB-FDD0-DBD688F10B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16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5270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4BFA4-F2F4-0BE5-4FB9-3F3151168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4E32F7-FDB1-1BA9-40C2-8A1C6D5D52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15AE2C-416D-A59D-ACEC-53395D7D6B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FC00F70E-E996-057C-7A9A-26970C694866}"/>
              </a:ext>
            </a:extLst>
          </p:cNvPr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55EA9-F7F9-11AB-9062-74DC57B7E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90130-1CD5-74EB-2C8F-84E127D3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7529F1-82A3-314F-9801-57E082AA934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53544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7529F1-82A3-314F-9801-57E082AA9340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15396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6297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7851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7038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920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484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1A237-19AB-93C0-359B-90E1F077F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BAF375-4E1F-4374-D49C-710C73462C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3F983E-809B-9089-B46D-5B508E3A7D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9744F997-CD9C-53CE-B612-2804E900FC7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36C0C-70AC-F5AA-98CE-753479C7D8B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07FEA-FE4F-DD40-13BA-81A9F29B17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586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020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b="1" noProof="0" dirty="0"/>
          </a:p>
          <a:p>
            <a:endParaRPr lang="en-GB" noProof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705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6858000" cy="458787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2445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 hidden="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6858000" cy="458787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6204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noProof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533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F5FF9-5B13-657B-5E91-43846FA6E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BB5545-7EDE-B5AE-CC51-5E61CD9A45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33D022-B9C6-A406-D61B-A1014227EA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E98D4BE7-133D-5438-AD55-6C366E9BA5B5}"/>
              </a:ext>
            </a:extLst>
          </p:cNvPr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ECCC9-50C8-D8D3-AA50-F90A8054A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52420-B067-62E5-BB59-62EAEBC63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29F1-82A3-314F-9801-57E082AA934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008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bg>
      <p:bgPr>
        <a:blipFill dpi="0" rotWithShape="1">
          <a:blip r:embed="rId2">
            <a:lum/>
          </a:blip>
          <a:srcRect/>
          <a:stretch>
            <a:fillRect t="-17000" r="-28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Title">
            <a:extLst>
              <a:ext uri="{FF2B5EF4-FFF2-40B4-BE49-F238E27FC236}">
                <a16:creationId xmlns:a16="http://schemas.microsoft.com/office/drawing/2014/main" id="{36FADCD0-2717-1943-AC14-3A4FCCBB8D9D}"/>
              </a:ext>
            </a:extLst>
          </p:cNvPr>
          <p:cNvSpPr/>
          <p:nvPr userDrawn="1"/>
        </p:nvSpPr>
        <p:spPr>
          <a:xfrm>
            <a:off x="0" y="1268760"/>
            <a:ext cx="12192000" cy="295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0EB3D883-A73E-5349-9436-849AB0D6418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00000" y="2959933"/>
            <a:ext cx="994852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 err="1"/>
              <a:t>Subtitle</a:t>
            </a:r>
            <a:r>
              <a:rPr lang="fr-FR" dirty="0"/>
              <a:t>, </a:t>
            </a:r>
            <a:r>
              <a:rPr lang="fr-FR" dirty="0" err="1"/>
              <a:t>author</a:t>
            </a:r>
            <a:r>
              <a:rPr lang="fr-FR" dirty="0"/>
              <a:t>, place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E162E794-F264-E445-9EE1-D974F9CB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000" y="2190926"/>
            <a:ext cx="9948528" cy="55399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4000" b="0" i="0">
                <a:solidFill>
                  <a:srgbClr val="FAAB3C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for </a:t>
            </a:r>
            <a:r>
              <a:rPr lang="fr-FR" dirty="0" err="1"/>
              <a:t>cover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photo</a:t>
            </a:r>
            <a:endParaRPr lang="en-GB" noProof="0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4737A1F-0925-AB4E-9CCF-5C466A7503D1}"/>
              </a:ext>
            </a:extLst>
          </p:cNvPr>
          <p:cNvSpPr/>
          <p:nvPr userDrawn="1"/>
        </p:nvSpPr>
        <p:spPr>
          <a:xfrm>
            <a:off x="0" y="6165304"/>
            <a:ext cx="7596000" cy="54000"/>
          </a:xfrm>
          <a:prstGeom prst="rect">
            <a:avLst/>
          </a:prstGeom>
          <a:solidFill>
            <a:srgbClr val="AD7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6C279381-0592-5744-816C-67BFF422E4C1}"/>
              </a:ext>
            </a:extLst>
          </p:cNvPr>
          <p:cNvSpPr/>
          <p:nvPr userDrawn="1"/>
        </p:nvSpPr>
        <p:spPr>
          <a:xfrm>
            <a:off x="7584000" y="6165304"/>
            <a:ext cx="4608000" cy="54000"/>
          </a:xfrm>
          <a:prstGeom prst="rect">
            <a:avLst/>
          </a:prstGeom>
          <a:solidFill>
            <a:srgbClr val="FAAB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15" name="Logo">
            <a:extLst>
              <a:ext uri="{FF2B5EF4-FFF2-40B4-BE49-F238E27FC236}">
                <a16:creationId xmlns:a16="http://schemas.microsoft.com/office/drawing/2014/main" id="{D7B0F7F3-8497-3E48-924F-AB6F667BC3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134106" y="6382856"/>
            <a:ext cx="2692305" cy="3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173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Line1">
            <a:extLst>
              <a:ext uri="{FF2B5EF4-FFF2-40B4-BE49-F238E27FC236}">
                <a16:creationId xmlns:a16="http://schemas.microsoft.com/office/drawing/2014/main" id="{C0275011-1743-1A4D-99A6-A4714980C6A6}"/>
              </a:ext>
            </a:extLst>
          </p:cNvPr>
          <p:cNvCxnSpPr>
            <a:cxnSpLocks/>
          </p:cNvCxnSpPr>
          <p:nvPr userDrawn="1"/>
        </p:nvCxnSpPr>
        <p:spPr>
          <a:xfrm>
            <a:off x="720000" y="2627734"/>
            <a:ext cx="3600000" cy="0"/>
          </a:xfrm>
          <a:prstGeom prst="line">
            <a:avLst/>
          </a:prstGeom>
          <a:ln w="25400">
            <a:solidFill>
              <a:srgbClr val="AD75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con1">
            <a:extLst>
              <a:ext uri="{FF2B5EF4-FFF2-40B4-BE49-F238E27FC236}">
                <a16:creationId xmlns:a16="http://schemas.microsoft.com/office/drawing/2014/main" id="{1D8813B4-99C4-3E44-AA70-7F345CF6F70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0000" y="1565689"/>
            <a:ext cx="1080000" cy="9017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0">
                <a:solidFill>
                  <a:schemeClr val="tx2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GB" noProof="0"/>
              <a:t>Icon</a:t>
            </a:r>
          </a:p>
        </p:txBody>
      </p:sp>
      <p:cxnSp>
        <p:nvCxnSpPr>
          <p:cNvPr id="28" name="Line2">
            <a:extLst>
              <a:ext uri="{FF2B5EF4-FFF2-40B4-BE49-F238E27FC236}">
                <a16:creationId xmlns:a16="http://schemas.microsoft.com/office/drawing/2014/main" id="{7BC09394-5782-234F-AEAA-4A9FAB6FBD83}"/>
              </a:ext>
            </a:extLst>
          </p:cNvPr>
          <p:cNvCxnSpPr>
            <a:cxnSpLocks/>
          </p:cNvCxnSpPr>
          <p:nvPr userDrawn="1"/>
        </p:nvCxnSpPr>
        <p:spPr>
          <a:xfrm>
            <a:off x="720000" y="4935937"/>
            <a:ext cx="3600000" cy="0"/>
          </a:xfrm>
          <a:prstGeom prst="line">
            <a:avLst/>
          </a:prstGeom>
          <a:ln w="25400">
            <a:solidFill>
              <a:srgbClr val="AD75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box">
            <a:extLst>
              <a:ext uri="{FF2B5EF4-FFF2-40B4-BE49-F238E27FC236}">
                <a16:creationId xmlns:a16="http://schemas.microsoft.com/office/drawing/2014/main" id="{55856D60-E506-1044-B631-747DD22F0C84}"/>
              </a:ext>
            </a:extLst>
          </p:cNvPr>
          <p:cNvSpPr/>
          <p:nvPr userDrawn="1"/>
        </p:nvSpPr>
        <p:spPr>
          <a:xfrm>
            <a:off x="6528048" y="0"/>
            <a:ext cx="5663952" cy="6205311"/>
          </a:xfrm>
          <a:prstGeom prst="rect">
            <a:avLst/>
          </a:prstGeom>
          <a:solidFill>
            <a:srgbClr val="AD7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Text box">
            <a:extLst>
              <a:ext uri="{FF2B5EF4-FFF2-40B4-BE49-F238E27FC236}">
                <a16:creationId xmlns:a16="http://schemas.microsoft.com/office/drawing/2014/main" id="{499B20F6-0AC8-D74C-85FA-BCE834EBD1C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79" y="720000"/>
            <a:ext cx="4680853" cy="25827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2200"/>
              </a:lnSpc>
              <a:buFontTx/>
              <a:buNone/>
              <a:defRPr sz="1600" b="0" i="0">
                <a:solidFill>
                  <a:srgbClr val="FFFFFF"/>
                </a:solidFill>
                <a:latin typeface="+mn-lt"/>
                <a:ea typeface="Roboto Medium" panose="02000000000000000000" pitchFamily="2" charset="0"/>
              </a:defRPr>
            </a:lvl1pPr>
            <a:lvl2pPr marL="4572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9144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3716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8288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A2D38-855D-DA48-9FC6-F4ABAF3CA3D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20725" y="2751413"/>
            <a:ext cx="3592513" cy="2308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800"/>
              </a:lnSpc>
              <a:buNone/>
              <a:defRPr sz="1600">
                <a:solidFill>
                  <a:srgbClr val="AD7529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29" name="Icon1">
            <a:extLst>
              <a:ext uri="{FF2B5EF4-FFF2-40B4-BE49-F238E27FC236}">
                <a16:creationId xmlns:a16="http://schemas.microsoft.com/office/drawing/2014/main" id="{E27858B4-0912-3448-B888-E0AA20D36D5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720000" y="3898071"/>
            <a:ext cx="1080000" cy="9017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0">
                <a:solidFill>
                  <a:schemeClr val="tx2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GB" noProof="0"/>
              <a:t>Icon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4D43653-8842-A441-B6AE-73FD526147F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135561" y="1811022"/>
            <a:ext cx="2184028" cy="747897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 algn="r">
              <a:buNone/>
              <a:defRPr sz="5400">
                <a:solidFill>
                  <a:srgbClr val="AD752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FR" sz="5400" dirty="0"/>
              <a:t>XX%</a:t>
            </a:r>
            <a:endParaRPr lang="en-FR" dirty="0"/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1312E10E-E362-7545-B27C-EF28406115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135561" y="4090396"/>
            <a:ext cx="2184028" cy="747897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 algn="r">
              <a:buNone/>
              <a:defRPr sz="5400">
                <a:solidFill>
                  <a:srgbClr val="AD752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FR" sz="5400" dirty="0"/>
              <a:t>XX%</a:t>
            </a:r>
            <a:endParaRPr lang="en-FR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CC2CDE79-0FC2-314C-924E-E01C932AF20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0725" y="5092277"/>
            <a:ext cx="3592513" cy="2308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800"/>
              </a:lnSpc>
              <a:buNone/>
              <a:defRPr sz="1600">
                <a:solidFill>
                  <a:srgbClr val="AD7529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19" name="Title">
            <a:extLst>
              <a:ext uri="{FF2B5EF4-FFF2-40B4-BE49-F238E27FC236}">
                <a16:creationId xmlns:a16="http://schemas.microsoft.com/office/drawing/2014/main" id="{725290E7-659D-0B46-BBDF-37626612A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5376000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AB3C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sp>
        <p:nvSpPr>
          <p:cNvPr id="23" name="Page number">
            <a:extLst>
              <a:ext uri="{FF2B5EF4-FFF2-40B4-BE49-F238E27FC236}">
                <a16:creationId xmlns:a16="http://schemas.microsoft.com/office/drawing/2014/main" id="{8919DF1A-D676-6E45-A1B6-D60E22384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Date">
            <a:extLst>
              <a:ext uri="{FF2B5EF4-FFF2-40B4-BE49-F238E27FC236}">
                <a16:creationId xmlns:a16="http://schemas.microsoft.com/office/drawing/2014/main" id="{30FFDD82-1A78-3347-A624-EF91EC282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pic>
        <p:nvPicPr>
          <p:cNvPr id="27" name="Logo">
            <a:extLst>
              <a:ext uri="{FF2B5EF4-FFF2-40B4-BE49-F238E27FC236}">
                <a16:creationId xmlns:a16="http://schemas.microsoft.com/office/drawing/2014/main" id="{C04FE4B0-CF42-234B-9155-585316D443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8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chapter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B7A5B21-C2B8-3341-B5A9-B6498B429B49}"/>
              </a:ext>
            </a:extLst>
          </p:cNvPr>
          <p:cNvSpPr/>
          <p:nvPr userDrawn="1"/>
        </p:nvSpPr>
        <p:spPr>
          <a:xfrm>
            <a:off x="7824192" y="0"/>
            <a:ext cx="4367808" cy="6228000"/>
          </a:xfrm>
          <a:prstGeom prst="rect">
            <a:avLst/>
          </a:prstGeom>
          <a:solidFill>
            <a:srgbClr val="AD7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accent3"/>
              </a:solidFill>
            </a:endParaRPr>
          </a:p>
        </p:txBody>
      </p:sp>
      <p:sp>
        <p:nvSpPr>
          <p:cNvPr id="47" name="Border">
            <a:extLst>
              <a:ext uri="{FF2B5EF4-FFF2-40B4-BE49-F238E27FC236}">
                <a16:creationId xmlns:a16="http://schemas.microsoft.com/office/drawing/2014/main" id="{5B4AA928-6C47-3B43-B754-2A913248C037}"/>
              </a:ext>
            </a:extLst>
          </p:cNvPr>
          <p:cNvSpPr>
            <a:spLocks/>
          </p:cNvSpPr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32" name="Label1">
            <a:extLst>
              <a:ext uri="{FF2B5EF4-FFF2-40B4-BE49-F238E27FC236}">
                <a16:creationId xmlns:a16="http://schemas.microsoft.com/office/drawing/2014/main" id="{499B20F6-0AC8-D74C-85FA-BCE834EBD1C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708345" y="3039700"/>
            <a:ext cx="720000" cy="15388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lnSpc>
                <a:spcPts val="1200"/>
              </a:lnSpc>
              <a:buFontTx/>
              <a:buNone/>
              <a:defRPr sz="1200" b="0" i="0">
                <a:solidFill>
                  <a:srgbClr val="FFFFFF"/>
                </a:solidFill>
                <a:latin typeface="+mn-lt"/>
                <a:ea typeface="Roboto Condensed" panose="02000000000000000000" pitchFamily="2" charset="0"/>
              </a:defRPr>
            </a:lvl1pPr>
            <a:lvl2pPr marL="4572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9144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3716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8288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7" name="Circle1">
            <a:extLst>
              <a:ext uri="{FF2B5EF4-FFF2-40B4-BE49-F238E27FC236}">
                <a16:creationId xmlns:a16="http://schemas.microsoft.com/office/drawing/2014/main" id="{EDC30152-B912-5049-BFE9-9405F3B5B8E5}"/>
              </a:ext>
            </a:extLst>
          </p:cNvPr>
          <p:cNvSpPr>
            <a:spLocks noChangeAspect="1"/>
          </p:cNvSpPr>
          <p:nvPr userDrawn="1"/>
        </p:nvSpPr>
        <p:spPr>
          <a:xfrm>
            <a:off x="8363502" y="1584637"/>
            <a:ext cx="1347425" cy="1347273"/>
          </a:xfrm>
          <a:prstGeom prst="ellipse">
            <a:avLst/>
          </a:prstGeom>
          <a:solidFill>
            <a:srgbClr val="FAAB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0" name="Icon1">
            <a:extLst>
              <a:ext uri="{FF2B5EF4-FFF2-40B4-BE49-F238E27FC236}">
                <a16:creationId xmlns:a16="http://schemas.microsoft.com/office/drawing/2014/main" id="{7CE7DF15-9C24-6446-B379-84CAEF103C38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671921" y="1900378"/>
            <a:ext cx="808455" cy="8084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" b="0" i="0"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GB" noProof="0"/>
              <a:t>icon</a:t>
            </a:r>
          </a:p>
        </p:txBody>
      </p:sp>
      <p:sp>
        <p:nvSpPr>
          <p:cNvPr id="29" name="Number1">
            <a:extLst>
              <a:ext uri="{FF2B5EF4-FFF2-40B4-BE49-F238E27FC236}">
                <a16:creationId xmlns:a16="http://schemas.microsoft.com/office/drawing/2014/main" id="{2195E65F-5D0A-2547-9FA1-3E8A9615E2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989496" y="2304605"/>
            <a:ext cx="1333220" cy="320793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 algn="l">
              <a:lnSpc>
                <a:spcPts val="2000"/>
              </a:lnSpc>
              <a:buFontTx/>
              <a:buNone/>
              <a:defRPr sz="4400" b="0" i="0">
                <a:solidFill>
                  <a:srgbClr val="FFFFFF"/>
                </a:solidFill>
                <a:latin typeface="+mn-lt"/>
                <a:ea typeface="Roboto Condensed" panose="02000000000000000000" pitchFamily="2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 dirty="0"/>
              <a:t>XX%</a:t>
            </a:r>
          </a:p>
        </p:txBody>
      </p:sp>
      <p:sp>
        <p:nvSpPr>
          <p:cNvPr id="37" name="Text graph">
            <a:extLst>
              <a:ext uri="{FF2B5EF4-FFF2-40B4-BE49-F238E27FC236}">
                <a16:creationId xmlns:a16="http://schemas.microsoft.com/office/drawing/2014/main" id="{80B7A9FB-3823-2D4D-AD5D-7E476FB2E0B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299047" y="5719800"/>
            <a:ext cx="2517033" cy="21396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lnSpc>
                <a:spcPts val="1800"/>
              </a:lnSpc>
              <a:buNone/>
              <a:defRPr sz="1400" b="0" i="0">
                <a:solidFill>
                  <a:srgbClr val="FAAB3C"/>
                </a:solidFill>
                <a:latin typeface="+mn-lt"/>
                <a:ea typeface="Roboto Medium" panose="02000000000000000000" pitchFamily="2" charset="0"/>
              </a:defRPr>
            </a:lvl1pPr>
            <a:lvl2pPr>
              <a:defRPr sz="1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14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14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endParaRPr lang="en-GB" noProof="0" dirty="0"/>
          </a:p>
        </p:txBody>
      </p:sp>
      <p:sp>
        <p:nvSpPr>
          <p:cNvPr id="6" name="Graph">
            <a:extLst>
              <a:ext uri="{FF2B5EF4-FFF2-40B4-BE49-F238E27FC236}">
                <a16:creationId xmlns:a16="http://schemas.microsoft.com/office/drawing/2014/main" id="{0ED9443F-D82A-3949-93F0-ABAECF236335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4318563" y="3648018"/>
            <a:ext cx="2497517" cy="197860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AAB3C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ADAAE2-8AF2-0D49-A9B0-FCB7A22FC61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62950" y="720000"/>
            <a:ext cx="3133725" cy="26411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2200"/>
              </a:lnSpc>
              <a:buNone/>
              <a:defRPr sz="1800" b="1">
                <a:solidFill>
                  <a:srgbClr val="FFFFFF"/>
                </a:solidFill>
              </a:defRPr>
            </a:lvl1pPr>
            <a:lvl2pPr marL="457200" indent="0">
              <a:buNone/>
              <a:defRPr>
                <a:solidFill>
                  <a:srgbClr val="FFFFFF"/>
                </a:solidFill>
              </a:defRPr>
            </a:lvl2pPr>
            <a:lvl3pPr marL="914400" indent="0">
              <a:buNone/>
              <a:defRPr>
                <a:solidFill>
                  <a:srgbClr val="FFFFFF"/>
                </a:solidFill>
              </a:defRPr>
            </a:lvl3pPr>
            <a:lvl4pPr marL="1371600" indent="0">
              <a:buNone/>
              <a:defRPr>
                <a:solidFill>
                  <a:srgbClr val="FFFFFF"/>
                </a:solidFill>
              </a:defRPr>
            </a:lvl4pPr>
            <a:lvl5pPr marL="182880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7D81EC73-6C08-5646-9620-CE3C94C8924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20001" y="3623199"/>
            <a:ext cx="3238766" cy="23904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Arial" panose="020B0604020202020204" pitchFamily="34" charset="0"/>
              <a:buNone/>
              <a:defRPr sz="1600">
                <a:solidFill>
                  <a:srgbClr val="FAAB3C"/>
                </a:solidFill>
              </a:defRPr>
            </a:lvl1pPr>
            <a:lvl2pPr marL="36000">
              <a:spcBef>
                <a:spcPts val="600"/>
              </a:spcBef>
              <a:buClr>
                <a:schemeClr val="bg2">
                  <a:lumMod val="40000"/>
                  <a:lumOff val="60000"/>
                </a:schemeClr>
              </a:buClr>
              <a:defRPr sz="1800">
                <a:solidFill>
                  <a:srgbClr val="FFFFFF"/>
                </a:solidFill>
              </a:defRPr>
            </a:lvl2pPr>
            <a:lvl3pPr marL="36000">
              <a:spcBef>
                <a:spcPts val="600"/>
              </a:spcBef>
              <a:buClr>
                <a:schemeClr val="bg2">
                  <a:lumMod val="40000"/>
                  <a:lumOff val="60000"/>
                </a:schemeClr>
              </a:buClr>
              <a:defRPr sz="1600">
                <a:solidFill>
                  <a:srgbClr val="FFFFFF"/>
                </a:solidFill>
              </a:defRPr>
            </a:lvl3pPr>
            <a:lvl4pPr>
              <a:buClr>
                <a:schemeClr val="bg2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bg2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5pPr>
          </a:lstStyle>
          <a:p>
            <a:r>
              <a:rPr lang="en-GB" dirty="0"/>
              <a:t>Type your text here.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8B2E4FB-73ED-EC46-B7F2-491B7770EBEA}"/>
              </a:ext>
            </a:extLst>
          </p:cNvPr>
          <p:cNvCxnSpPr/>
          <p:nvPr userDrawn="1"/>
        </p:nvCxnSpPr>
        <p:spPr>
          <a:xfrm>
            <a:off x="720000" y="3438872"/>
            <a:ext cx="6070347" cy="0"/>
          </a:xfrm>
          <a:prstGeom prst="line">
            <a:avLst/>
          </a:prstGeom>
          <a:ln w="12700">
            <a:solidFill>
              <a:srgbClr val="AD75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Label1">
            <a:extLst>
              <a:ext uri="{FF2B5EF4-FFF2-40B4-BE49-F238E27FC236}">
                <a16:creationId xmlns:a16="http://schemas.microsoft.com/office/drawing/2014/main" id="{1F203A0D-6B9F-E245-AC25-19F0EAE9AE2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708345" y="4987372"/>
            <a:ext cx="720000" cy="15388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lnSpc>
                <a:spcPts val="1200"/>
              </a:lnSpc>
              <a:buFontTx/>
              <a:buNone/>
              <a:defRPr sz="1200" b="0" i="0">
                <a:solidFill>
                  <a:srgbClr val="FFFFFF"/>
                </a:solidFill>
                <a:latin typeface="+mn-lt"/>
                <a:ea typeface="Roboto Condensed" panose="02000000000000000000" pitchFamily="2" charset="0"/>
              </a:defRPr>
            </a:lvl1pPr>
            <a:lvl2pPr marL="4572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9144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3716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8288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51" name="Circle1">
            <a:extLst>
              <a:ext uri="{FF2B5EF4-FFF2-40B4-BE49-F238E27FC236}">
                <a16:creationId xmlns:a16="http://schemas.microsoft.com/office/drawing/2014/main" id="{6DBFE3B4-E2BA-B447-AFD1-C4D81CA7C12E}"/>
              </a:ext>
            </a:extLst>
          </p:cNvPr>
          <p:cNvSpPr>
            <a:spLocks noChangeAspect="1"/>
          </p:cNvSpPr>
          <p:nvPr userDrawn="1"/>
        </p:nvSpPr>
        <p:spPr>
          <a:xfrm>
            <a:off x="8363502" y="3532309"/>
            <a:ext cx="1347425" cy="1347273"/>
          </a:xfrm>
          <a:prstGeom prst="ellipse">
            <a:avLst/>
          </a:prstGeom>
          <a:solidFill>
            <a:srgbClr val="FAAB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52" name="Icon1">
            <a:extLst>
              <a:ext uri="{FF2B5EF4-FFF2-40B4-BE49-F238E27FC236}">
                <a16:creationId xmlns:a16="http://schemas.microsoft.com/office/drawing/2014/main" id="{D9981087-91D8-7C46-8546-00CC8D0B6566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616280" y="3848050"/>
            <a:ext cx="808455" cy="8084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" b="0" i="0"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GB" noProof="0"/>
              <a:t>icon</a:t>
            </a:r>
          </a:p>
        </p:txBody>
      </p:sp>
      <p:sp>
        <p:nvSpPr>
          <p:cNvPr id="53" name="Number1">
            <a:extLst>
              <a:ext uri="{FF2B5EF4-FFF2-40B4-BE49-F238E27FC236}">
                <a16:creationId xmlns:a16="http://schemas.microsoft.com/office/drawing/2014/main" id="{901D4221-8C4A-FB41-8937-0A674CDF6689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989496" y="4252277"/>
            <a:ext cx="1333220" cy="320793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 algn="l">
              <a:lnSpc>
                <a:spcPts val="2000"/>
              </a:lnSpc>
              <a:buFontTx/>
              <a:buNone/>
              <a:defRPr sz="4400" b="0" i="0">
                <a:solidFill>
                  <a:srgbClr val="FFFFFF"/>
                </a:solidFill>
                <a:latin typeface="+mn-lt"/>
                <a:ea typeface="Roboto Condensed" panose="02000000000000000000" pitchFamily="2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 dirty="0"/>
              <a:t>XX%</a:t>
            </a:r>
          </a:p>
        </p:txBody>
      </p:sp>
      <p:sp>
        <p:nvSpPr>
          <p:cNvPr id="31" name="Page number">
            <a:extLst>
              <a:ext uri="{FF2B5EF4-FFF2-40B4-BE49-F238E27FC236}">
                <a16:creationId xmlns:a16="http://schemas.microsoft.com/office/drawing/2014/main" id="{253B1E11-DF52-5A40-8899-7959BC364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3" name="Date">
            <a:extLst>
              <a:ext uri="{FF2B5EF4-FFF2-40B4-BE49-F238E27FC236}">
                <a16:creationId xmlns:a16="http://schemas.microsoft.com/office/drawing/2014/main" id="{AEC49A3D-1693-7B44-B2D3-4F5CD74C3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34" name="Title">
            <a:extLst>
              <a:ext uri="{FF2B5EF4-FFF2-40B4-BE49-F238E27FC236}">
                <a16:creationId xmlns:a16="http://schemas.microsoft.com/office/drawing/2014/main" id="{ADFE7744-0F07-BF4B-87B2-E942DFF02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4727928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AB3C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pic>
        <p:nvPicPr>
          <p:cNvPr id="42" name="Logo">
            <a:extLst>
              <a:ext uri="{FF2B5EF4-FFF2-40B4-BE49-F238E27FC236}">
                <a16:creationId xmlns:a16="http://schemas.microsoft.com/office/drawing/2014/main" id="{61136589-C90C-A349-BD2C-E492AA040A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  <p:sp>
        <p:nvSpPr>
          <p:cNvPr id="22" name="Text Placeholder">
            <a:extLst>
              <a:ext uri="{FF2B5EF4-FFF2-40B4-BE49-F238E27FC236}">
                <a16:creationId xmlns:a16="http://schemas.microsoft.com/office/drawing/2014/main" id="{DE590EEB-CF23-4077-B8F7-CC08748E722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rgbClr val="AD7529"/>
              </a:buClr>
              <a:defRPr sz="1800">
                <a:solidFill>
                  <a:schemeClr val="bg1"/>
                </a:solidFill>
              </a:defRPr>
            </a:lvl1pPr>
            <a:lvl2pPr>
              <a:lnSpc>
                <a:spcPts val="2200"/>
              </a:lnSpc>
              <a:buClr>
                <a:srgbClr val="FAAB3C"/>
              </a:buClr>
              <a:defRPr sz="1600">
                <a:solidFill>
                  <a:schemeClr val="bg1"/>
                </a:solidFill>
              </a:defRPr>
            </a:lvl2pPr>
            <a:lvl3pPr>
              <a:lnSpc>
                <a:spcPts val="2200"/>
              </a:lnSpc>
              <a:buClr>
                <a:srgbClr val="FACA87"/>
              </a:buClr>
              <a:defRPr sz="1400">
                <a:solidFill>
                  <a:schemeClr val="bg1"/>
                </a:solidFill>
              </a:defRPr>
            </a:lvl3pPr>
            <a:lvl4pPr>
              <a:lnSpc>
                <a:spcPts val="2200"/>
              </a:lnSpc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43190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 + images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3">
            <a:extLst>
              <a:ext uri="{FF2B5EF4-FFF2-40B4-BE49-F238E27FC236}">
                <a16:creationId xmlns:a16="http://schemas.microsoft.com/office/drawing/2014/main" id="{4279B510-173B-D042-8254-26026D6653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060904" y="4291225"/>
            <a:ext cx="1440000" cy="1440000"/>
          </a:xfrm>
          <a:prstGeom prst="rect">
            <a:avLst/>
          </a:prstGeom>
          <a:ln w="12700">
            <a:solidFill>
              <a:srgbClr val="FAAB3C"/>
            </a:solidFill>
          </a:ln>
        </p:spPr>
        <p:txBody>
          <a:bodyPr/>
          <a:lstStyle>
            <a:lvl1pPr marL="0" indent="0">
              <a:buNone/>
              <a:defRPr sz="1600" b="0" i="0">
                <a:solidFill>
                  <a:srgbClr val="FAAB3C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9" name="Picture Placeholder2">
            <a:extLst>
              <a:ext uri="{FF2B5EF4-FFF2-40B4-BE49-F238E27FC236}">
                <a16:creationId xmlns:a16="http://schemas.microsoft.com/office/drawing/2014/main" id="{4132B5EF-2EB6-F246-8913-E186D467BA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60904" y="2517846"/>
            <a:ext cx="1440000" cy="1440000"/>
          </a:xfrm>
          <a:prstGeom prst="rect">
            <a:avLst/>
          </a:prstGeom>
          <a:ln w="12700">
            <a:solidFill>
              <a:srgbClr val="FAAB3C"/>
            </a:solidFill>
          </a:ln>
        </p:spPr>
        <p:txBody>
          <a:bodyPr/>
          <a:lstStyle>
            <a:lvl1pPr marL="0" indent="0">
              <a:buNone/>
              <a:defRPr sz="1600" b="0" i="0">
                <a:solidFill>
                  <a:srgbClr val="FAAB3C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8" name="Picture Placeholder1">
            <a:extLst>
              <a:ext uri="{FF2B5EF4-FFF2-40B4-BE49-F238E27FC236}">
                <a16:creationId xmlns:a16="http://schemas.microsoft.com/office/drawing/2014/main" id="{9717374D-2D58-E749-9159-8D0911859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032000" y="720000"/>
            <a:ext cx="1440000" cy="1440000"/>
          </a:xfrm>
          <a:prstGeom prst="rect">
            <a:avLst/>
          </a:prstGeom>
          <a:ln w="12700">
            <a:solidFill>
              <a:srgbClr val="FAAB3C"/>
            </a:solidFill>
          </a:ln>
        </p:spPr>
        <p:txBody>
          <a:bodyPr/>
          <a:lstStyle>
            <a:lvl1pPr marL="0" indent="0">
              <a:buNone/>
              <a:defRPr sz="1600" b="0" i="0">
                <a:solidFill>
                  <a:srgbClr val="FAAB3C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 dirty="0"/>
          </a:p>
        </p:txBody>
      </p:sp>
      <p:sp>
        <p:nvSpPr>
          <p:cNvPr id="11" name="Security box">
            <a:extLst>
              <a:ext uri="{FF2B5EF4-FFF2-40B4-BE49-F238E27FC236}">
                <a16:creationId xmlns:a16="http://schemas.microsoft.com/office/drawing/2014/main" id="{2B0E2BC1-579E-9B48-A881-0BFA1E6442ED}"/>
              </a:ext>
            </a:extLst>
          </p:cNvPr>
          <p:cNvSpPr txBox="1"/>
          <p:nvPr userDrawn="1"/>
        </p:nvSpPr>
        <p:spPr>
          <a:xfrm>
            <a:off x="4295775" y="6590300"/>
            <a:ext cx="367188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000" b="0" i="0" noProof="0">
              <a:latin typeface="Arial" panose="020B0604020202020204" pitchFamily="34" charset="0"/>
              <a:ea typeface="Roboto" panose="02000000000000000000" pitchFamily="2" charset="0"/>
            </a:endParaRPr>
          </a:p>
        </p:txBody>
      </p:sp>
      <p:sp>
        <p:nvSpPr>
          <p:cNvPr id="13" name="Page number">
            <a:extLst>
              <a:ext uri="{FF2B5EF4-FFF2-40B4-BE49-F238E27FC236}">
                <a16:creationId xmlns:a16="http://schemas.microsoft.com/office/drawing/2014/main" id="{5FC9B511-05F9-AB4F-A725-FCB836747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Date">
            <a:extLst>
              <a:ext uri="{FF2B5EF4-FFF2-40B4-BE49-F238E27FC236}">
                <a16:creationId xmlns:a16="http://schemas.microsoft.com/office/drawing/2014/main" id="{ADBBFE2D-A743-774F-9079-907290A07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21" name="Title">
            <a:extLst>
              <a:ext uri="{FF2B5EF4-FFF2-40B4-BE49-F238E27FC236}">
                <a16:creationId xmlns:a16="http://schemas.microsoft.com/office/drawing/2014/main" id="{3C2B22EC-617E-E647-9577-A973E2F72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4727928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AB3C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pic>
        <p:nvPicPr>
          <p:cNvPr id="26" name="Logo">
            <a:extLst>
              <a:ext uri="{FF2B5EF4-FFF2-40B4-BE49-F238E27FC236}">
                <a16:creationId xmlns:a16="http://schemas.microsoft.com/office/drawing/2014/main" id="{07964488-7C86-CD41-A618-43651DAFA3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  <p:sp>
        <p:nvSpPr>
          <p:cNvPr id="12" name="Text Placeholder">
            <a:extLst>
              <a:ext uri="{FF2B5EF4-FFF2-40B4-BE49-F238E27FC236}">
                <a16:creationId xmlns:a16="http://schemas.microsoft.com/office/drawing/2014/main" id="{F057181F-AB4B-4BE7-9060-75655F5A6DC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rgbClr val="AD7529"/>
              </a:buClr>
              <a:defRPr sz="1800">
                <a:solidFill>
                  <a:schemeClr val="bg1"/>
                </a:solidFill>
              </a:defRPr>
            </a:lvl1pPr>
            <a:lvl2pPr>
              <a:lnSpc>
                <a:spcPts val="2200"/>
              </a:lnSpc>
              <a:buClr>
                <a:srgbClr val="FAAB3C"/>
              </a:buClr>
              <a:defRPr sz="1600">
                <a:solidFill>
                  <a:schemeClr val="bg1"/>
                </a:solidFill>
              </a:defRPr>
            </a:lvl2pPr>
            <a:lvl3pPr>
              <a:lnSpc>
                <a:spcPts val="2200"/>
              </a:lnSpc>
              <a:buClr>
                <a:srgbClr val="FACA87"/>
              </a:buClr>
              <a:defRPr sz="1400">
                <a:solidFill>
                  <a:schemeClr val="bg1"/>
                </a:solidFill>
              </a:defRPr>
            </a:lvl3pPr>
            <a:lvl4pPr>
              <a:lnSpc>
                <a:spcPts val="2200"/>
              </a:lnSpc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52798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hotos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">
            <a:extLst>
              <a:ext uri="{FF2B5EF4-FFF2-40B4-BE49-F238E27FC236}">
                <a16:creationId xmlns:a16="http://schemas.microsoft.com/office/drawing/2014/main" id="{06E6A269-F7C9-1043-BE7C-E2FB0E22E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56040" y="0"/>
            <a:ext cx="5735960" cy="6209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solidFill>
                  <a:srgbClr val="FAAB3C"/>
                </a:solidFill>
                <a:latin typeface="Arial" panose="020B0604020202020204" pitchFamily="34" charset="0"/>
                <a:ea typeface="Roboto" panose="02000000000000000000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noProof="0" dirty="0"/>
          </a:p>
        </p:txBody>
      </p:sp>
      <p:sp>
        <p:nvSpPr>
          <p:cNvPr id="18" name="Border">
            <a:extLst>
              <a:ext uri="{FF2B5EF4-FFF2-40B4-BE49-F238E27FC236}">
                <a16:creationId xmlns:a16="http://schemas.microsoft.com/office/drawing/2014/main" id="{B9581128-5B2A-334A-94B5-54FE3193D2F0}"/>
              </a:ext>
            </a:extLst>
          </p:cNvPr>
          <p:cNvSpPr>
            <a:spLocks/>
          </p:cNvSpPr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7" name="Page number">
            <a:extLst>
              <a:ext uri="{FF2B5EF4-FFF2-40B4-BE49-F238E27FC236}">
                <a16:creationId xmlns:a16="http://schemas.microsoft.com/office/drawing/2014/main" id="{755EE71E-4C6B-794E-8EF5-842DD770F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Date">
            <a:extLst>
              <a:ext uri="{FF2B5EF4-FFF2-40B4-BE49-F238E27FC236}">
                <a16:creationId xmlns:a16="http://schemas.microsoft.com/office/drawing/2014/main" id="{8FB38ABB-16FA-A94E-BBEC-CA8DEE2E6E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20" name="Title">
            <a:extLst>
              <a:ext uri="{FF2B5EF4-FFF2-40B4-BE49-F238E27FC236}">
                <a16:creationId xmlns:a16="http://schemas.microsoft.com/office/drawing/2014/main" id="{E086AA96-D8E1-1447-A81D-601344FE3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4727928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AB3C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pic>
        <p:nvPicPr>
          <p:cNvPr id="27" name="Logo">
            <a:extLst>
              <a:ext uri="{FF2B5EF4-FFF2-40B4-BE49-F238E27FC236}">
                <a16:creationId xmlns:a16="http://schemas.microsoft.com/office/drawing/2014/main" id="{2A763C9D-4CD6-494F-AD3E-4EFE235524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  <p:sp>
        <p:nvSpPr>
          <p:cNvPr id="9" name="Text Placeholder">
            <a:extLst>
              <a:ext uri="{FF2B5EF4-FFF2-40B4-BE49-F238E27FC236}">
                <a16:creationId xmlns:a16="http://schemas.microsoft.com/office/drawing/2014/main" id="{6CF70496-D9E2-4479-B706-A640DE1B91E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rgbClr val="AD7529"/>
              </a:buClr>
              <a:defRPr sz="1800">
                <a:solidFill>
                  <a:schemeClr val="bg1"/>
                </a:solidFill>
              </a:defRPr>
            </a:lvl1pPr>
            <a:lvl2pPr>
              <a:lnSpc>
                <a:spcPts val="2200"/>
              </a:lnSpc>
              <a:buClr>
                <a:srgbClr val="FAAB3C"/>
              </a:buClr>
              <a:defRPr sz="1600">
                <a:solidFill>
                  <a:schemeClr val="bg1"/>
                </a:solidFill>
              </a:defRPr>
            </a:lvl2pPr>
            <a:lvl3pPr>
              <a:lnSpc>
                <a:spcPts val="2200"/>
              </a:lnSpc>
              <a:buClr>
                <a:srgbClr val="FACA87"/>
              </a:buClr>
              <a:defRPr sz="1400">
                <a:solidFill>
                  <a:schemeClr val="bg1"/>
                </a:solidFill>
              </a:defRPr>
            </a:lvl3pPr>
            <a:lvl4pPr>
              <a:lnSpc>
                <a:spcPts val="2200"/>
              </a:lnSpc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158888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Pr>
        <a:solidFill>
          <a:srgbClr val="AD7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">
            <a:extLst>
              <a:ext uri="{FF2B5EF4-FFF2-40B4-BE49-F238E27FC236}">
                <a16:creationId xmlns:a16="http://schemas.microsoft.com/office/drawing/2014/main" id="{DCB977AB-DF4F-E14B-971C-6C1522C535B4}"/>
              </a:ext>
            </a:extLst>
          </p:cNvPr>
          <p:cNvSpPr/>
          <p:nvPr userDrawn="1"/>
        </p:nvSpPr>
        <p:spPr>
          <a:xfrm>
            <a:off x="7176120" y="0"/>
            <a:ext cx="5015880" cy="622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8" name="Border">
            <a:extLst>
              <a:ext uri="{FF2B5EF4-FFF2-40B4-BE49-F238E27FC236}">
                <a16:creationId xmlns:a16="http://schemas.microsoft.com/office/drawing/2014/main" id="{3EBD5471-C3E7-DC4C-9F1E-7568BC6F1AF1}"/>
              </a:ext>
            </a:extLst>
          </p:cNvPr>
          <p:cNvSpPr>
            <a:spLocks/>
          </p:cNvSpPr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E03A9CC6-2051-F14B-9444-75F5121C8C95}"/>
              </a:ext>
            </a:extLst>
          </p:cNvPr>
          <p:cNvSpPr>
            <a:spLocks noGrp="1"/>
          </p:cNvSpPr>
          <p:nvPr>
            <p:ph type="tbl" sz="quarter" idx="33"/>
          </p:nvPr>
        </p:nvSpPr>
        <p:spPr>
          <a:xfrm>
            <a:off x="7608888" y="1268413"/>
            <a:ext cx="3743325" cy="3889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endParaRPr lang="en-FR"/>
          </a:p>
        </p:txBody>
      </p:sp>
      <p:sp>
        <p:nvSpPr>
          <p:cNvPr id="14" name="Title">
            <a:extLst>
              <a:ext uri="{FF2B5EF4-FFF2-40B4-BE49-F238E27FC236}">
                <a16:creationId xmlns:a16="http://schemas.microsoft.com/office/drawing/2014/main" id="{C719BA3E-9712-A441-98FE-FDB721A62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5376000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CA87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sp>
        <p:nvSpPr>
          <p:cNvPr id="15" name="Page number">
            <a:extLst>
              <a:ext uri="{FF2B5EF4-FFF2-40B4-BE49-F238E27FC236}">
                <a16:creationId xmlns:a16="http://schemas.microsoft.com/office/drawing/2014/main" id="{778C553C-6068-F947-AA05-4A0328C77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Date">
            <a:extLst>
              <a:ext uri="{FF2B5EF4-FFF2-40B4-BE49-F238E27FC236}">
                <a16:creationId xmlns:a16="http://schemas.microsoft.com/office/drawing/2014/main" id="{9B76EC3B-D5CA-3E4F-934F-E902AD9A60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21" name="Text Placeholder">
            <a:extLst>
              <a:ext uri="{FF2B5EF4-FFF2-40B4-BE49-F238E27FC236}">
                <a16:creationId xmlns:a16="http://schemas.microsoft.com/office/drawing/2014/main" id="{A627A2C0-2D0F-9B45-87AA-176088119F8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rgbClr val="FAAB3C"/>
              </a:buClr>
              <a:defRPr sz="1800">
                <a:solidFill>
                  <a:srgbClr val="FFFFFF"/>
                </a:solidFill>
              </a:defRPr>
            </a:lvl1pPr>
            <a:lvl2pPr marL="685800" indent="-228600">
              <a:lnSpc>
                <a:spcPts val="2200"/>
              </a:lnSpc>
              <a:buClr>
                <a:srgbClr val="FACA87"/>
              </a:buClr>
              <a:buFont typeface="Arial" panose="020B0604020202020204" pitchFamily="34" charset="0"/>
              <a:buChar char="•"/>
              <a:defRPr sz="1600">
                <a:solidFill>
                  <a:srgbClr val="FFFFFF"/>
                </a:solidFill>
              </a:defRPr>
            </a:lvl2pPr>
            <a:lvl3pPr>
              <a:lnSpc>
                <a:spcPts val="2200"/>
              </a:lnSpc>
              <a:buClr>
                <a:schemeClr val="accent6"/>
              </a:buClr>
              <a:defRPr sz="1400">
                <a:solidFill>
                  <a:srgbClr val="FFFFFF"/>
                </a:solidFill>
              </a:defRPr>
            </a:lvl3pPr>
            <a:lvl4pPr>
              <a:lnSpc>
                <a:spcPts val="2200"/>
              </a:lnSpc>
              <a:buClr>
                <a:srgbClr val="FFFFFF"/>
              </a:buClr>
              <a:defRPr sz="1200">
                <a:solidFill>
                  <a:srgbClr val="FFFFFF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3" name="Logo">
            <a:extLst>
              <a:ext uri="{FF2B5EF4-FFF2-40B4-BE49-F238E27FC236}">
                <a16:creationId xmlns:a16="http://schemas.microsoft.com/office/drawing/2014/main" id="{0F3108F9-3D81-6046-B7DE-B6E43EDC5C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38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ding levels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age number">
            <a:extLst>
              <a:ext uri="{FF2B5EF4-FFF2-40B4-BE49-F238E27FC236}">
                <a16:creationId xmlns:a16="http://schemas.microsoft.com/office/drawing/2014/main" id="{A2A3CE5C-2A50-724F-A1B9-6DF2CBA51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Date">
            <a:extLst>
              <a:ext uri="{FF2B5EF4-FFF2-40B4-BE49-F238E27FC236}">
                <a16:creationId xmlns:a16="http://schemas.microsoft.com/office/drawing/2014/main" id="{DF3DC02E-F25B-8443-9202-FF011F2C29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16" name="Title">
            <a:extLst>
              <a:ext uri="{FF2B5EF4-FFF2-40B4-BE49-F238E27FC236}">
                <a16:creationId xmlns:a16="http://schemas.microsoft.com/office/drawing/2014/main" id="{9794384D-2229-0A4D-B566-3AB5D615A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9991330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AB3C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pic>
        <p:nvPicPr>
          <p:cNvPr id="22" name="Logo">
            <a:extLst>
              <a:ext uri="{FF2B5EF4-FFF2-40B4-BE49-F238E27FC236}">
                <a16:creationId xmlns:a16="http://schemas.microsoft.com/office/drawing/2014/main" id="{FFAE2736-2D13-D248-AC2A-739639B906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  <p:sp>
        <p:nvSpPr>
          <p:cNvPr id="7" name="Text Placeholder">
            <a:extLst>
              <a:ext uri="{FF2B5EF4-FFF2-40B4-BE49-F238E27FC236}">
                <a16:creationId xmlns:a16="http://schemas.microsoft.com/office/drawing/2014/main" id="{04047F48-60BF-4537-AD9C-B20ADD68D79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20000" y="1484784"/>
            <a:ext cx="9991330" cy="12854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2200"/>
              </a:lnSpc>
              <a:buClr>
                <a:srgbClr val="AD7529"/>
              </a:buClr>
              <a:defRPr sz="1800">
                <a:solidFill>
                  <a:schemeClr val="bg1"/>
                </a:solidFill>
              </a:defRPr>
            </a:lvl1pPr>
            <a:lvl2pPr>
              <a:lnSpc>
                <a:spcPts val="2200"/>
              </a:lnSpc>
              <a:buClr>
                <a:srgbClr val="FAAB3C"/>
              </a:buClr>
              <a:defRPr sz="1600">
                <a:solidFill>
                  <a:schemeClr val="bg1"/>
                </a:solidFill>
              </a:defRPr>
            </a:lvl2pPr>
            <a:lvl3pPr>
              <a:lnSpc>
                <a:spcPts val="2200"/>
              </a:lnSpc>
              <a:buClr>
                <a:srgbClr val="FACA87"/>
              </a:buClr>
              <a:defRPr sz="1400">
                <a:solidFill>
                  <a:schemeClr val="bg1"/>
                </a:solidFill>
              </a:defRPr>
            </a:lvl3pPr>
            <a:lvl4pPr>
              <a:lnSpc>
                <a:spcPts val="2200"/>
              </a:lnSpc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71378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rgbClr val="AD7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E162E794-F264-E445-9EE1-D974F9CB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400" y="1412875"/>
            <a:ext cx="6264150" cy="553998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algn="l">
              <a:defRPr sz="4000" b="0" i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</a:defRPr>
            </a:lvl1pPr>
          </a:lstStyle>
          <a:p>
            <a:r>
              <a:rPr lang="en-GB" noProof="0" dirty="0"/>
              <a:t>Thank you!</a:t>
            </a:r>
          </a:p>
        </p:txBody>
      </p:sp>
      <p:sp>
        <p:nvSpPr>
          <p:cNvPr id="29" name="Security instruction">
            <a:extLst>
              <a:ext uri="{FF2B5EF4-FFF2-40B4-BE49-F238E27FC236}">
                <a16:creationId xmlns:a16="http://schemas.microsoft.com/office/drawing/2014/main" id="{5F058EC9-BB8E-A84E-9802-BEAA4D6E2B23}"/>
              </a:ext>
            </a:extLst>
          </p:cNvPr>
          <p:cNvSpPr txBox="1"/>
          <p:nvPr userDrawn="1"/>
        </p:nvSpPr>
        <p:spPr>
          <a:xfrm>
            <a:off x="191344" y="6582544"/>
            <a:ext cx="74888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900" b="0" i="0" noProof="0">
              <a:latin typeface="Arial" panose="020B0604020202020204" pitchFamily="34" charset="0"/>
              <a:ea typeface="Roboto" panose="02000000000000000000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EB08CE-92F9-2345-86E1-DC782E3F3568}"/>
              </a:ext>
            </a:extLst>
          </p:cNvPr>
          <p:cNvSpPr/>
          <p:nvPr userDrawn="1"/>
        </p:nvSpPr>
        <p:spPr>
          <a:xfrm>
            <a:off x="0" y="6309320"/>
            <a:ext cx="10085260" cy="548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9D86DDC3-196D-ED46-A6EE-9486061C2CB0}"/>
              </a:ext>
            </a:extLst>
          </p:cNvPr>
          <p:cNvSpPr/>
          <p:nvPr userDrawn="1"/>
        </p:nvSpPr>
        <p:spPr>
          <a:xfrm>
            <a:off x="0" y="6165304"/>
            <a:ext cx="7596000" cy="54000"/>
          </a:xfrm>
          <a:prstGeom prst="rect">
            <a:avLst/>
          </a:prstGeom>
          <a:solidFill>
            <a:srgbClr val="FAAB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14D021C3-F081-0643-B684-D953C59DE5BA}"/>
              </a:ext>
            </a:extLst>
          </p:cNvPr>
          <p:cNvSpPr/>
          <p:nvPr userDrawn="1"/>
        </p:nvSpPr>
        <p:spPr>
          <a:xfrm>
            <a:off x="7584000" y="6165304"/>
            <a:ext cx="4608000" cy="54000"/>
          </a:xfrm>
          <a:prstGeom prst="rect">
            <a:avLst/>
          </a:prstGeom>
          <a:solidFill>
            <a:srgbClr val="FACA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16" name="Logo">
            <a:extLst>
              <a:ext uri="{FF2B5EF4-FFF2-40B4-BE49-F238E27FC236}">
                <a16:creationId xmlns:a16="http://schemas.microsoft.com/office/drawing/2014/main" id="{3557EA1A-4C82-7448-A358-84CE0C1FFE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134106" y="6382856"/>
            <a:ext cx="2692305" cy="3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907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 slide + social media">
    <p:bg>
      <p:bgPr>
        <a:solidFill>
          <a:srgbClr val="AD7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cial media">
            <a:extLst>
              <a:ext uri="{FF2B5EF4-FFF2-40B4-BE49-F238E27FC236}">
                <a16:creationId xmlns:a16="http://schemas.microsoft.com/office/drawing/2014/main" id="{0EB3D883-A73E-5349-9436-849AB0D6418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2061" y="4293096"/>
            <a:ext cx="3106107" cy="136815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rgbClr val="FACA87"/>
                </a:solidFill>
                <a:latin typeface="+mn-lt"/>
                <a:ea typeface="Roboto Condensed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facebook.com/</a:t>
            </a:r>
            <a:r>
              <a:rPr lang="en-GB" noProof="0" dirty="0" err="1"/>
              <a:t>agencyeulisa</a:t>
            </a:r>
            <a:r>
              <a:rPr lang="en-GB" noProof="0" dirty="0"/>
              <a:t>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twitter.com/</a:t>
            </a:r>
            <a:r>
              <a:rPr lang="en-GB" noProof="0" dirty="0" err="1"/>
              <a:t>eulisa_agency</a:t>
            </a:r>
            <a:endParaRPr lang="en-GB" noProof="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linkedin.com/company/eu-lisa/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dirty="0"/>
              <a:t>youtube.com/c/</a:t>
            </a:r>
            <a:r>
              <a:rPr lang="en-GB" noProof="0" dirty="0" err="1"/>
              <a:t>euLISAagency</a:t>
            </a:r>
            <a:endParaRPr lang="en-GB" noProof="0" dirty="0"/>
          </a:p>
        </p:txBody>
      </p:sp>
      <p:cxnSp>
        <p:nvCxnSpPr>
          <p:cNvPr id="17" name="Line">
            <a:extLst>
              <a:ext uri="{FF2B5EF4-FFF2-40B4-BE49-F238E27FC236}">
                <a16:creationId xmlns:a16="http://schemas.microsoft.com/office/drawing/2014/main" id="{8A015DEF-DABF-3C46-AF68-6EE84DAFA50B}"/>
              </a:ext>
            </a:extLst>
          </p:cNvPr>
          <p:cNvCxnSpPr>
            <a:cxnSpLocks/>
          </p:cNvCxnSpPr>
          <p:nvPr userDrawn="1"/>
        </p:nvCxnSpPr>
        <p:spPr>
          <a:xfrm>
            <a:off x="4008439" y="4293096"/>
            <a:ext cx="0" cy="1009322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">
            <a:extLst>
              <a:ext uri="{FF2B5EF4-FFF2-40B4-BE49-F238E27FC236}">
                <a16:creationId xmlns:a16="http://schemas.microsoft.com/office/drawing/2014/main" id="{2EBD1C7D-3819-3E4C-9DDA-ED1C9DD110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400" y="1412875"/>
            <a:ext cx="6264150" cy="553998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algn="l">
              <a:defRPr sz="4000" b="0" i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</a:defRPr>
            </a:lvl1pPr>
          </a:lstStyle>
          <a:p>
            <a:r>
              <a:rPr lang="en-GB" noProof="0" dirty="0"/>
              <a:t>Thank you!</a:t>
            </a: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6CA1B79A-1593-1241-A36B-994053E971F6}"/>
              </a:ext>
            </a:extLst>
          </p:cNvPr>
          <p:cNvSpPr/>
          <p:nvPr userDrawn="1"/>
        </p:nvSpPr>
        <p:spPr>
          <a:xfrm>
            <a:off x="0" y="6165304"/>
            <a:ext cx="7596000" cy="54000"/>
          </a:xfrm>
          <a:prstGeom prst="rect">
            <a:avLst/>
          </a:prstGeom>
          <a:solidFill>
            <a:srgbClr val="FAAB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3CBA15A3-E3D8-B244-86FB-E2CB84BE0162}"/>
              </a:ext>
            </a:extLst>
          </p:cNvPr>
          <p:cNvSpPr/>
          <p:nvPr userDrawn="1"/>
        </p:nvSpPr>
        <p:spPr>
          <a:xfrm>
            <a:off x="7584000" y="6165304"/>
            <a:ext cx="4608000" cy="54000"/>
          </a:xfrm>
          <a:prstGeom prst="rect">
            <a:avLst/>
          </a:prstGeom>
          <a:solidFill>
            <a:srgbClr val="FACA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23" name="Logo">
            <a:extLst>
              <a:ext uri="{FF2B5EF4-FFF2-40B4-BE49-F238E27FC236}">
                <a16:creationId xmlns:a16="http://schemas.microsoft.com/office/drawing/2014/main" id="{1A3D4278-2117-F443-9B06-242689D224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134106" y="6382856"/>
            <a:ext cx="2692305" cy="309600"/>
          </a:xfrm>
          <a:prstGeom prst="rect">
            <a:avLst/>
          </a:prstGeom>
        </p:spPr>
      </p:pic>
      <p:pic>
        <p:nvPicPr>
          <p:cNvPr id="2" name="Icon2">
            <a:extLst>
              <a:ext uri="{FF2B5EF4-FFF2-40B4-BE49-F238E27FC236}">
                <a16:creationId xmlns:a16="http://schemas.microsoft.com/office/drawing/2014/main" id="{811097C4-80AD-30E7-C935-5F8244B9C2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294335" y="4623562"/>
            <a:ext cx="115200" cy="93978"/>
          </a:xfrm>
          <a:prstGeom prst="rect">
            <a:avLst/>
          </a:prstGeom>
        </p:spPr>
      </p:pic>
      <p:pic>
        <p:nvPicPr>
          <p:cNvPr id="4" name="Icon3">
            <a:extLst>
              <a:ext uri="{FF2B5EF4-FFF2-40B4-BE49-F238E27FC236}">
                <a16:creationId xmlns:a16="http://schemas.microsoft.com/office/drawing/2014/main" id="{3C0CF9BE-A5F4-C25C-864E-E722DCA807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297098" y="4915774"/>
            <a:ext cx="109674" cy="108000"/>
          </a:xfrm>
          <a:prstGeom prst="rect">
            <a:avLst/>
          </a:prstGeom>
        </p:spPr>
      </p:pic>
      <p:pic>
        <p:nvPicPr>
          <p:cNvPr id="5" name="Icon4" descr="Une image contenant flèche&#10;&#10;Description générée automatiquement">
            <a:extLst>
              <a:ext uri="{FF2B5EF4-FFF2-40B4-BE49-F238E27FC236}">
                <a16:creationId xmlns:a16="http://schemas.microsoft.com/office/drawing/2014/main" id="{897BC1EC-539D-AB5F-0977-3694FF17856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5728" y="5222008"/>
            <a:ext cx="112415" cy="79200"/>
          </a:xfrm>
          <a:prstGeom prst="rect">
            <a:avLst/>
          </a:prstGeom>
        </p:spPr>
      </p:pic>
      <p:pic>
        <p:nvPicPr>
          <p:cNvPr id="6" name="Icon1">
            <a:extLst>
              <a:ext uri="{FF2B5EF4-FFF2-40B4-BE49-F238E27FC236}">
                <a16:creationId xmlns:a16="http://schemas.microsoft.com/office/drawing/2014/main" id="{6C362C2A-CAA5-E757-5A13-324CF6E2553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294335" y="4310128"/>
            <a:ext cx="115200" cy="1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6676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bg>
      <p:bgPr>
        <a:blipFill dpi="0" rotWithShape="1">
          <a:blip r:embed="rId2">
            <a:lum/>
          </a:blip>
          <a:srcRect/>
          <a:stretch>
            <a:fillRect t="-17000" r="-28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Title">
            <a:extLst>
              <a:ext uri="{FF2B5EF4-FFF2-40B4-BE49-F238E27FC236}">
                <a16:creationId xmlns:a16="http://schemas.microsoft.com/office/drawing/2014/main" id="{36FADCD0-2717-1943-AC14-3A4FCCBB8D9D}"/>
              </a:ext>
            </a:extLst>
          </p:cNvPr>
          <p:cNvSpPr/>
          <p:nvPr userDrawn="1"/>
        </p:nvSpPr>
        <p:spPr>
          <a:xfrm>
            <a:off x="0" y="1268760"/>
            <a:ext cx="12192000" cy="29523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0EB3D883-A73E-5349-9436-849AB0D6418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00000" y="2959933"/>
            <a:ext cx="994852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>
                <a:solidFill>
                  <a:schemeClr val="accent4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err="1"/>
              <a:t>Subtitle</a:t>
            </a:r>
            <a:r>
              <a:rPr lang="fr-FR"/>
              <a:t>, </a:t>
            </a:r>
            <a:r>
              <a:rPr lang="fr-FR" err="1"/>
              <a:t>author</a:t>
            </a:r>
            <a:r>
              <a:rPr lang="fr-FR"/>
              <a:t>, place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E162E794-F264-E445-9EE1-D974F9CB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000" y="2190926"/>
            <a:ext cx="9948528" cy="55399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40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err="1"/>
              <a:t>Title</a:t>
            </a:r>
            <a:r>
              <a:rPr lang="fr-FR"/>
              <a:t> for </a:t>
            </a:r>
            <a:r>
              <a:rPr lang="fr-FR" err="1"/>
              <a:t>cover</a:t>
            </a:r>
            <a:r>
              <a:rPr lang="fr-FR"/>
              <a:t> </a:t>
            </a:r>
            <a:r>
              <a:rPr lang="fr-FR" err="1"/>
              <a:t>with</a:t>
            </a:r>
            <a:r>
              <a:rPr lang="fr-FR"/>
              <a:t> photo</a:t>
            </a:r>
            <a:endParaRPr lang="en-GB" noProof="0"/>
          </a:p>
        </p:txBody>
      </p:sp>
      <p:sp>
        <p:nvSpPr>
          <p:cNvPr id="7" name="Rectangle blue">
            <a:extLst>
              <a:ext uri="{FF2B5EF4-FFF2-40B4-BE49-F238E27FC236}">
                <a16:creationId xmlns:a16="http://schemas.microsoft.com/office/drawing/2014/main" id="{74737A1F-0925-AB4E-9CCF-5C466A7503D1}"/>
              </a:ext>
            </a:extLst>
          </p:cNvPr>
          <p:cNvSpPr/>
          <p:nvPr userDrawn="1"/>
        </p:nvSpPr>
        <p:spPr>
          <a:xfrm>
            <a:off x="0" y="6165304"/>
            <a:ext cx="7596000" cy="54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2" name="Rectangle gold">
            <a:extLst>
              <a:ext uri="{FF2B5EF4-FFF2-40B4-BE49-F238E27FC236}">
                <a16:creationId xmlns:a16="http://schemas.microsoft.com/office/drawing/2014/main" id="{6C279381-0592-5744-816C-67BFF422E4C1}"/>
              </a:ext>
            </a:extLst>
          </p:cNvPr>
          <p:cNvSpPr/>
          <p:nvPr userDrawn="1"/>
        </p:nvSpPr>
        <p:spPr>
          <a:xfrm>
            <a:off x="7584000" y="6165304"/>
            <a:ext cx="4608000" cy="5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10" name="Logo Sectors" hidden="1">
            <a:extLst>
              <a:ext uri="{FF2B5EF4-FFF2-40B4-BE49-F238E27FC236}">
                <a16:creationId xmlns:a16="http://schemas.microsoft.com/office/drawing/2014/main" id="{B980AB4A-5ED7-A844-8DB9-39D6811709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015606" y="6286992"/>
            <a:ext cx="1843024" cy="442325"/>
          </a:xfrm>
          <a:prstGeom prst="rect">
            <a:avLst/>
          </a:prstGeom>
        </p:spPr>
      </p:pic>
      <p:pic>
        <p:nvPicPr>
          <p:cNvPr id="14" name="Logo eu-LISA">
            <a:extLst>
              <a:ext uri="{FF2B5EF4-FFF2-40B4-BE49-F238E27FC236}">
                <a16:creationId xmlns:a16="http://schemas.microsoft.com/office/drawing/2014/main" id="{08A866FB-F6A2-6B48-8131-52EC8F3575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15607" y="6359591"/>
            <a:ext cx="1843021" cy="30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418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hite lines">
            <a:extLst>
              <a:ext uri="{FF2B5EF4-FFF2-40B4-BE49-F238E27FC236}">
                <a16:creationId xmlns:a16="http://schemas.microsoft.com/office/drawing/2014/main" id="{02E68B21-4987-9340-99C8-3822C5917B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" b="60843"/>
          <a:stretch/>
        </p:blipFill>
        <p:spPr>
          <a:xfrm>
            <a:off x="26685" y="3414414"/>
            <a:ext cx="12165316" cy="2768898"/>
          </a:xfrm>
          <a:prstGeom prst="rect">
            <a:avLst/>
          </a:prstGeom>
        </p:spPr>
      </p:pic>
      <p:sp>
        <p:nvSpPr>
          <p:cNvPr id="11" name="Title ">
            <a:extLst>
              <a:ext uri="{FF2B5EF4-FFF2-40B4-BE49-F238E27FC236}">
                <a16:creationId xmlns:a16="http://schemas.microsoft.com/office/drawing/2014/main" id="{C8C1D511-90AC-2940-9E92-E518DBE8A0F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000" y="1864645"/>
            <a:ext cx="10236560" cy="55399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40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err="1"/>
              <a:t>Title</a:t>
            </a:r>
            <a:r>
              <a:rPr lang="fr-FR"/>
              <a:t> for </a:t>
            </a:r>
            <a:r>
              <a:rPr lang="fr-FR" err="1"/>
              <a:t>cover</a:t>
            </a:r>
            <a:r>
              <a:rPr lang="fr-FR"/>
              <a:t> </a:t>
            </a:r>
            <a:r>
              <a:rPr lang="fr-FR" err="1"/>
              <a:t>without</a:t>
            </a:r>
            <a:r>
              <a:rPr lang="fr-FR"/>
              <a:t> photo</a:t>
            </a:r>
            <a:endParaRPr lang="en-GB" noProof="0"/>
          </a:p>
        </p:txBody>
      </p:sp>
      <p:sp>
        <p:nvSpPr>
          <p:cNvPr id="14" name="Rectangle grey">
            <a:extLst>
              <a:ext uri="{FF2B5EF4-FFF2-40B4-BE49-F238E27FC236}">
                <a16:creationId xmlns:a16="http://schemas.microsoft.com/office/drawing/2014/main" id="{F6CF9958-9DD6-2348-B20A-0DE2C94DFEAD}"/>
              </a:ext>
            </a:extLst>
          </p:cNvPr>
          <p:cNvSpPr/>
          <p:nvPr userDrawn="1"/>
        </p:nvSpPr>
        <p:spPr>
          <a:xfrm>
            <a:off x="0" y="6183312"/>
            <a:ext cx="7596000" cy="5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5" name="Rectangle gold">
            <a:extLst>
              <a:ext uri="{FF2B5EF4-FFF2-40B4-BE49-F238E27FC236}">
                <a16:creationId xmlns:a16="http://schemas.microsoft.com/office/drawing/2014/main" id="{7AB0E570-C1C9-AC4B-B235-434001F33925}"/>
              </a:ext>
            </a:extLst>
          </p:cNvPr>
          <p:cNvSpPr/>
          <p:nvPr userDrawn="1"/>
        </p:nvSpPr>
        <p:spPr>
          <a:xfrm>
            <a:off x="7584000" y="6183312"/>
            <a:ext cx="4608000" cy="5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18F3488B-A2C1-A647-8734-9755233CA1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00113" y="2628397"/>
            <a:ext cx="10236200" cy="576262"/>
          </a:xfrm>
          <a:prstGeom prst="rect">
            <a:avLst/>
          </a:prstGeom>
        </p:spPr>
        <p:txBody>
          <a:bodyPr/>
          <a:lstStyle>
            <a:lvl1pPr>
              <a:buNone/>
              <a:defRPr sz="3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GB"/>
              <a:t>Subtitle, author, place </a:t>
            </a:r>
            <a:endParaRPr lang="en-LU"/>
          </a:p>
        </p:txBody>
      </p:sp>
      <p:pic>
        <p:nvPicPr>
          <p:cNvPr id="10" name="Logo Sectors" hidden="1">
            <a:extLst>
              <a:ext uri="{FF2B5EF4-FFF2-40B4-BE49-F238E27FC236}">
                <a16:creationId xmlns:a16="http://schemas.microsoft.com/office/drawing/2014/main" id="{E2C3D49C-5A45-A444-B18A-50551463B9A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015606" y="6286992"/>
            <a:ext cx="1843024" cy="442325"/>
          </a:xfrm>
          <a:prstGeom prst="rect">
            <a:avLst/>
          </a:prstGeom>
        </p:spPr>
      </p:pic>
      <p:pic>
        <p:nvPicPr>
          <p:cNvPr id="12" name="Logo eu-LISA">
            <a:extLst>
              <a:ext uri="{FF2B5EF4-FFF2-40B4-BE49-F238E27FC236}">
                <a16:creationId xmlns:a16="http://schemas.microsoft.com/office/drawing/2014/main" id="{402D5B29-B91A-4B45-A5CE-2D9B9E0EB5D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015607" y="6359591"/>
            <a:ext cx="1843021" cy="30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50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bg>
      <p:bgPr>
        <a:solidFill>
          <a:srgbClr val="AD7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hite lines">
            <a:extLst>
              <a:ext uri="{FF2B5EF4-FFF2-40B4-BE49-F238E27FC236}">
                <a16:creationId xmlns:a16="http://schemas.microsoft.com/office/drawing/2014/main" id="{02E68B21-4987-9340-99C8-3822C5917B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</a:blip>
          <a:srcRect t="2" b="60843"/>
          <a:stretch/>
        </p:blipFill>
        <p:spPr>
          <a:xfrm>
            <a:off x="26685" y="3414414"/>
            <a:ext cx="12165316" cy="2768898"/>
          </a:xfrm>
          <a:prstGeom prst="rect">
            <a:avLst/>
          </a:prstGeom>
        </p:spPr>
      </p:pic>
      <p:sp>
        <p:nvSpPr>
          <p:cNvPr id="11" name="Title ">
            <a:extLst>
              <a:ext uri="{FF2B5EF4-FFF2-40B4-BE49-F238E27FC236}">
                <a16:creationId xmlns:a16="http://schemas.microsoft.com/office/drawing/2014/main" id="{C8C1D511-90AC-2940-9E92-E518DBE8A0F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000" y="1864645"/>
            <a:ext cx="10236560" cy="55399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4000" b="0" i="0">
                <a:solidFill>
                  <a:srgbClr val="FACA87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for </a:t>
            </a:r>
            <a:r>
              <a:rPr lang="fr-FR" dirty="0" err="1"/>
              <a:t>cover</a:t>
            </a:r>
            <a:r>
              <a:rPr lang="fr-FR" dirty="0"/>
              <a:t> </a:t>
            </a:r>
            <a:r>
              <a:rPr lang="fr-FR" dirty="0" err="1"/>
              <a:t>without</a:t>
            </a:r>
            <a:r>
              <a:rPr lang="fr-FR" dirty="0"/>
              <a:t> photo</a:t>
            </a:r>
            <a:endParaRPr lang="en-GB" noProof="0" dirty="0"/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F6CF9958-9DD6-2348-B20A-0DE2C94DFEAD}"/>
              </a:ext>
            </a:extLst>
          </p:cNvPr>
          <p:cNvSpPr/>
          <p:nvPr userDrawn="1"/>
        </p:nvSpPr>
        <p:spPr>
          <a:xfrm>
            <a:off x="0" y="6183312"/>
            <a:ext cx="7596000" cy="54000"/>
          </a:xfrm>
          <a:prstGeom prst="rect">
            <a:avLst/>
          </a:prstGeom>
          <a:solidFill>
            <a:srgbClr val="FAAB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7AB0E570-C1C9-AC4B-B235-434001F33925}"/>
              </a:ext>
            </a:extLst>
          </p:cNvPr>
          <p:cNvSpPr/>
          <p:nvPr userDrawn="1"/>
        </p:nvSpPr>
        <p:spPr>
          <a:xfrm>
            <a:off x="7584000" y="6183312"/>
            <a:ext cx="4608000" cy="54000"/>
          </a:xfrm>
          <a:prstGeom prst="rect">
            <a:avLst/>
          </a:prstGeom>
          <a:solidFill>
            <a:srgbClr val="FACA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18F3488B-A2C1-A647-8734-9755233CA1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00113" y="2628397"/>
            <a:ext cx="10236200" cy="576262"/>
          </a:xfrm>
          <a:prstGeom prst="rect">
            <a:avLst/>
          </a:prstGeom>
        </p:spPr>
        <p:txBody>
          <a:bodyPr/>
          <a:lstStyle>
            <a:lvl1pPr>
              <a:buNone/>
              <a:defRPr sz="3200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GB" dirty="0"/>
              <a:t>Subtitle, author, place </a:t>
            </a:r>
            <a:endParaRPr lang="en-LU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AC54A183-66EA-604E-BDC9-FA9D77EF86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134106" y="6382856"/>
            <a:ext cx="2692305" cy="3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2217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 Sectors" hidden="1">
            <a:extLst>
              <a:ext uri="{FF2B5EF4-FFF2-40B4-BE49-F238E27FC236}">
                <a16:creationId xmlns:a16="http://schemas.microsoft.com/office/drawing/2014/main" id="{C34EFA7C-60E3-4F40-8EEF-C885E39D2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272464" y="6440277"/>
            <a:ext cx="1260000" cy="302400"/>
          </a:xfrm>
          <a:prstGeom prst="rect">
            <a:avLst/>
          </a:prstGeom>
        </p:spPr>
      </p:pic>
      <p:sp>
        <p:nvSpPr>
          <p:cNvPr id="15" name="Title">
            <a:extLst>
              <a:ext uri="{FF2B5EF4-FFF2-40B4-BE49-F238E27FC236}">
                <a16:creationId xmlns:a16="http://schemas.microsoft.com/office/drawing/2014/main" id="{D3AD6EBD-1B93-1340-B3C4-A436F35A5E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20181" y="1864645"/>
            <a:ext cx="7344717" cy="55399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40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/>
              <a:t>1. </a:t>
            </a:r>
            <a:r>
              <a:rPr lang="fr-FR" noProof="0" err="1"/>
              <a:t>Title</a:t>
            </a:r>
            <a:r>
              <a:rPr lang="fr-FR" noProof="0"/>
              <a:t> </a:t>
            </a:r>
            <a:r>
              <a:rPr lang="fr-FR" noProof="0" err="1"/>
              <a:t>chapter</a:t>
            </a:r>
            <a:endParaRPr lang="en-GB" noProof="0"/>
          </a:p>
        </p:txBody>
      </p:sp>
      <p:sp>
        <p:nvSpPr>
          <p:cNvPr id="17" name="Date">
            <a:extLst>
              <a:ext uri="{FF2B5EF4-FFF2-40B4-BE49-F238E27FC236}">
                <a16:creationId xmlns:a16="http://schemas.microsoft.com/office/drawing/2014/main" id="{BB3F6C3F-724B-564E-89D1-CC11A4EE97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3825BA5E-B208-45B8-B363-5D0E2BD45532}" type="datetime1">
              <a:rPr lang="fr-FR" smtClean="0"/>
              <a:t>16/09/2025</a:t>
            </a:fld>
            <a:endParaRPr lang="en-GB"/>
          </a:p>
        </p:txBody>
      </p:sp>
      <p:sp>
        <p:nvSpPr>
          <p:cNvPr id="18" name="Page number">
            <a:extLst>
              <a:ext uri="{FF2B5EF4-FFF2-40B4-BE49-F238E27FC236}">
                <a16:creationId xmlns:a16="http://schemas.microsoft.com/office/drawing/2014/main" id="{276C1037-3FD7-FA4E-AAB0-5E7F6F79A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9" name="Logo eu-LISA">
            <a:extLst>
              <a:ext uri="{FF2B5EF4-FFF2-40B4-BE49-F238E27FC236}">
                <a16:creationId xmlns:a16="http://schemas.microsoft.com/office/drawing/2014/main" id="{9C5AB93C-7F86-0F40-A410-FFD32C777E5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321965" y="6455972"/>
            <a:ext cx="1171399" cy="196885"/>
          </a:xfrm>
          <a:prstGeom prst="rect">
            <a:avLst/>
          </a:prstGeom>
        </p:spPr>
      </p:pic>
      <p:sp>
        <p:nvSpPr>
          <p:cNvPr id="5" name="Picture Placeholder">
            <a:extLst>
              <a:ext uri="{FF2B5EF4-FFF2-40B4-BE49-F238E27FC236}">
                <a16:creationId xmlns:a16="http://schemas.microsoft.com/office/drawing/2014/main" id="{0228B348-2483-844F-8E55-A131F31842B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19536" y="2636838"/>
            <a:ext cx="7345362" cy="2952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FR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30384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10E02AB5-1F08-D442-B042-1BC21AAB1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6240096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FFFFF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11" name="Page number">
            <a:extLst>
              <a:ext uri="{FF2B5EF4-FFF2-40B4-BE49-F238E27FC236}">
                <a16:creationId xmlns:a16="http://schemas.microsoft.com/office/drawing/2014/main" id="{8102C3BB-8483-CE48-8C0C-3BC563C39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Date">
            <a:extLst>
              <a:ext uri="{FF2B5EF4-FFF2-40B4-BE49-F238E27FC236}">
                <a16:creationId xmlns:a16="http://schemas.microsoft.com/office/drawing/2014/main" id="{6ACAA79B-4535-4C46-97D6-825536CAB0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9DA57B4-78C5-4A3D-8974-2BB1CAF0B27D}" type="datetime1">
              <a:rPr lang="fr-FR" smtClean="0"/>
              <a:t>16/09/2025</a:t>
            </a:fld>
            <a:endParaRPr lang="en-GB"/>
          </a:p>
        </p:txBody>
      </p:sp>
      <p:sp>
        <p:nvSpPr>
          <p:cNvPr id="6" name="Picture Placeholder">
            <a:extLst>
              <a:ext uri="{FF2B5EF4-FFF2-40B4-BE49-F238E27FC236}">
                <a16:creationId xmlns:a16="http://schemas.microsoft.com/office/drawing/2014/main" id="{36DFE525-5BD7-284C-92B2-1E9146575D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25070" y="-1"/>
            <a:ext cx="4566929" cy="6202677"/>
          </a:xfrm>
          <a:custGeom>
            <a:avLst/>
            <a:gdLst>
              <a:gd name="connsiteX0" fmla="*/ 0 w 3503612"/>
              <a:gd name="connsiteY0" fmla="*/ 0 h 6235334"/>
              <a:gd name="connsiteX1" fmla="*/ 3503612 w 3503612"/>
              <a:gd name="connsiteY1" fmla="*/ 0 h 6235334"/>
              <a:gd name="connsiteX2" fmla="*/ 3503612 w 3503612"/>
              <a:gd name="connsiteY2" fmla="*/ 6235334 h 6235334"/>
              <a:gd name="connsiteX3" fmla="*/ 0 w 3503612"/>
              <a:gd name="connsiteY3" fmla="*/ 6235334 h 6235334"/>
              <a:gd name="connsiteX4" fmla="*/ 0 w 3503612"/>
              <a:gd name="connsiteY4" fmla="*/ 0 h 6235334"/>
              <a:gd name="connsiteX0" fmla="*/ 1045029 w 4548641"/>
              <a:gd name="connsiteY0" fmla="*/ 0 h 6235334"/>
              <a:gd name="connsiteX1" fmla="*/ 4548641 w 4548641"/>
              <a:gd name="connsiteY1" fmla="*/ 0 h 6235334"/>
              <a:gd name="connsiteX2" fmla="*/ 4548641 w 4548641"/>
              <a:gd name="connsiteY2" fmla="*/ 6235334 h 6235334"/>
              <a:gd name="connsiteX3" fmla="*/ 0 w 4548641"/>
              <a:gd name="connsiteY3" fmla="*/ 6191791 h 6235334"/>
              <a:gd name="connsiteX4" fmla="*/ 1045029 w 4548641"/>
              <a:gd name="connsiteY4" fmla="*/ 0 h 6235334"/>
              <a:gd name="connsiteX0" fmla="*/ 1045029 w 4548641"/>
              <a:gd name="connsiteY0" fmla="*/ 0 h 6202677"/>
              <a:gd name="connsiteX1" fmla="*/ 4548641 w 4548641"/>
              <a:gd name="connsiteY1" fmla="*/ 0 h 6202677"/>
              <a:gd name="connsiteX2" fmla="*/ 4548641 w 4548641"/>
              <a:gd name="connsiteY2" fmla="*/ 6202677 h 6202677"/>
              <a:gd name="connsiteX3" fmla="*/ 0 w 4548641"/>
              <a:gd name="connsiteY3" fmla="*/ 6191791 h 6202677"/>
              <a:gd name="connsiteX4" fmla="*/ 1045029 w 4548641"/>
              <a:gd name="connsiteY4" fmla="*/ 0 h 6202677"/>
              <a:gd name="connsiteX0" fmla="*/ 459813 w 4548641"/>
              <a:gd name="connsiteY0" fmla="*/ 0 h 6211821"/>
              <a:gd name="connsiteX1" fmla="*/ 4548641 w 4548641"/>
              <a:gd name="connsiteY1" fmla="*/ 9144 h 6211821"/>
              <a:gd name="connsiteX2" fmla="*/ 4548641 w 4548641"/>
              <a:gd name="connsiteY2" fmla="*/ 6211821 h 6211821"/>
              <a:gd name="connsiteX3" fmla="*/ 0 w 4548641"/>
              <a:gd name="connsiteY3" fmla="*/ 6200935 h 6211821"/>
              <a:gd name="connsiteX4" fmla="*/ 459813 w 4548641"/>
              <a:gd name="connsiteY4" fmla="*/ 0 h 6211821"/>
              <a:gd name="connsiteX0" fmla="*/ 478101 w 4566929"/>
              <a:gd name="connsiteY0" fmla="*/ 0 h 6211821"/>
              <a:gd name="connsiteX1" fmla="*/ 4566929 w 4566929"/>
              <a:gd name="connsiteY1" fmla="*/ 9144 h 6211821"/>
              <a:gd name="connsiteX2" fmla="*/ 4566929 w 4566929"/>
              <a:gd name="connsiteY2" fmla="*/ 6211821 h 6211821"/>
              <a:gd name="connsiteX3" fmla="*/ 0 w 4566929"/>
              <a:gd name="connsiteY3" fmla="*/ 6210079 h 6211821"/>
              <a:gd name="connsiteX4" fmla="*/ 478101 w 4566929"/>
              <a:gd name="connsiteY4" fmla="*/ 0 h 6211821"/>
              <a:gd name="connsiteX0" fmla="*/ 478101 w 4566929"/>
              <a:gd name="connsiteY0" fmla="*/ 0 h 6202677"/>
              <a:gd name="connsiteX1" fmla="*/ 4566929 w 4566929"/>
              <a:gd name="connsiteY1" fmla="*/ 0 h 6202677"/>
              <a:gd name="connsiteX2" fmla="*/ 4566929 w 4566929"/>
              <a:gd name="connsiteY2" fmla="*/ 6202677 h 6202677"/>
              <a:gd name="connsiteX3" fmla="*/ 0 w 4566929"/>
              <a:gd name="connsiteY3" fmla="*/ 6200935 h 6202677"/>
              <a:gd name="connsiteX4" fmla="*/ 478101 w 4566929"/>
              <a:gd name="connsiteY4" fmla="*/ 0 h 6202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6929" h="6202677">
                <a:moveTo>
                  <a:pt x="478101" y="0"/>
                </a:moveTo>
                <a:lnTo>
                  <a:pt x="4566929" y="0"/>
                </a:lnTo>
                <a:lnTo>
                  <a:pt x="4566929" y="6202677"/>
                </a:lnTo>
                <a:lnTo>
                  <a:pt x="0" y="6200935"/>
                </a:lnTo>
                <a:lnTo>
                  <a:pt x="478101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 b="0" i="0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FR"/>
          </a:p>
        </p:txBody>
      </p:sp>
      <p:sp>
        <p:nvSpPr>
          <p:cNvPr id="12" name="Text Placeholder">
            <a:extLst>
              <a:ext uri="{FF2B5EF4-FFF2-40B4-BE49-F238E27FC236}">
                <a16:creationId xmlns:a16="http://schemas.microsoft.com/office/drawing/2014/main" id="{EC078E8D-B36B-D94F-8238-A97E0BF1375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chemeClr val="tx1"/>
              </a:buClr>
              <a:defRPr sz="1800">
                <a:solidFill>
                  <a:srgbClr val="FFFFFF"/>
                </a:solidFill>
              </a:defRPr>
            </a:lvl1pPr>
            <a:lvl2pPr>
              <a:lnSpc>
                <a:spcPts val="2200"/>
              </a:lnSpc>
              <a:buClr>
                <a:schemeClr val="tx1">
                  <a:lumMod val="40000"/>
                  <a:lumOff val="60000"/>
                </a:schemeClr>
              </a:buClr>
              <a:defRPr sz="1600">
                <a:solidFill>
                  <a:srgbClr val="FFFFFF"/>
                </a:solidFill>
              </a:defRPr>
            </a:lvl2pPr>
            <a:lvl3pPr>
              <a:lnSpc>
                <a:spcPts val="2200"/>
              </a:lnSpc>
              <a:buClr>
                <a:schemeClr val="accent1">
                  <a:lumMod val="40000"/>
                  <a:lumOff val="60000"/>
                </a:schemeClr>
              </a:buClr>
              <a:defRPr sz="1400">
                <a:solidFill>
                  <a:srgbClr val="FFFFFF"/>
                </a:solidFill>
              </a:defRPr>
            </a:lvl3pPr>
            <a:lvl4pPr>
              <a:lnSpc>
                <a:spcPts val="2200"/>
              </a:lnSpc>
              <a:buClr>
                <a:schemeClr val="accent4"/>
              </a:buClr>
              <a:defRPr sz="1200">
                <a:solidFill>
                  <a:srgbClr val="FFFFFF"/>
                </a:solidFill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9" name="Logo Sectors" hidden="1">
            <a:extLst>
              <a:ext uri="{FF2B5EF4-FFF2-40B4-BE49-F238E27FC236}">
                <a16:creationId xmlns:a16="http://schemas.microsoft.com/office/drawing/2014/main" id="{A5931839-FD8A-7245-BF45-168569E46F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13" name="Logo eu-LISA">
            <a:extLst>
              <a:ext uri="{FF2B5EF4-FFF2-40B4-BE49-F238E27FC236}">
                <a16:creationId xmlns:a16="http://schemas.microsoft.com/office/drawing/2014/main" id="{73A3D1F7-8F2B-DC40-AFE6-5275CAD226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321965" y="6455971"/>
            <a:ext cx="1177200" cy="19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9411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Quote">
            <a:extLst>
              <a:ext uri="{FF2B5EF4-FFF2-40B4-BE49-F238E27FC236}">
                <a16:creationId xmlns:a16="http://schemas.microsoft.com/office/drawing/2014/main" id="{9302B3F8-27D6-8046-8FD2-4FB11B56F10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280000" y="1440000"/>
            <a:ext cx="2431330" cy="33342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2600"/>
              </a:lnSpc>
              <a:buFontTx/>
              <a:buNone/>
              <a:defRPr sz="2400" b="1" i="0">
                <a:latin typeface="+mn-lt"/>
                <a:ea typeface="Roboto Medium" panose="02000000000000000000" pitchFamily="2" charset="0"/>
              </a:defRPr>
            </a:lvl1pPr>
            <a:lvl2pPr marL="4572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9144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3716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8288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GB" noProof="0"/>
              <a:t>Quote text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718A4C09-6153-0547-8E0F-3EE2A67EBC8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chemeClr val="tx1"/>
              </a:buClr>
              <a:defRPr sz="1800"/>
            </a:lvl1pPr>
            <a:lvl2pPr>
              <a:lnSpc>
                <a:spcPts val="2200"/>
              </a:lnSpc>
              <a:buClr>
                <a:schemeClr val="tx1">
                  <a:lumMod val="40000"/>
                  <a:lumOff val="60000"/>
                </a:schemeClr>
              </a:buClr>
              <a:defRPr sz="1600"/>
            </a:lvl2pPr>
            <a:lvl3pPr>
              <a:lnSpc>
                <a:spcPts val="2200"/>
              </a:lnSpc>
              <a:buClr>
                <a:schemeClr val="accent1">
                  <a:lumMod val="40000"/>
                  <a:lumOff val="60000"/>
                </a:schemeClr>
              </a:buClr>
              <a:defRPr sz="1400"/>
            </a:lvl3pPr>
            <a:lvl4pPr>
              <a:lnSpc>
                <a:spcPts val="2200"/>
              </a:lnSpc>
              <a:buClr>
                <a:schemeClr val="accent4"/>
              </a:buClr>
              <a:defRPr sz="1200"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37" name="Page number">
            <a:extLst>
              <a:ext uri="{FF2B5EF4-FFF2-40B4-BE49-F238E27FC236}">
                <a16:creationId xmlns:a16="http://schemas.microsoft.com/office/drawing/2014/main" id="{2B560456-784E-A44D-98BC-32CBEC9B2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9" name="Date">
            <a:extLst>
              <a:ext uri="{FF2B5EF4-FFF2-40B4-BE49-F238E27FC236}">
                <a16:creationId xmlns:a16="http://schemas.microsoft.com/office/drawing/2014/main" id="{9DF85F8B-D96A-C94D-827C-37C0E6ADB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7E0DB7D4-AD40-4B04-BDD5-8C0CDC6C8323}" type="datetime1">
              <a:rPr lang="fr-FR" smtClean="0"/>
              <a:t>16/09/2025</a:t>
            </a:fld>
            <a:endParaRPr lang="en-GB"/>
          </a:p>
        </p:txBody>
      </p:sp>
      <p:sp>
        <p:nvSpPr>
          <p:cNvPr id="9" name="Title">
            <a:extLst>
              <a:ext uri="{FF2B5EF4-FFF2-40B4-BE49-F238E27FC236}">
                <a16:creationId xmlns:a16="http://schemas.microsoft.com/office/drawing/2014/main" id="{82B8142A-D3EF-E842-AA99-667B6B7C3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548680"/>
            <a:ext cx="9991330" cy="53039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chemeClr val="tx1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14" name="Logo Sectors" hidden="1">
            <a:extLst>
              <a:ext uri="{FF2B5EF4-FFF2-40B4-BE49-F238E27FC236}">
                <a16:creationId xmlns:a16="http://schemas.microsoft.com/office/drawing/2014/main" id="{6F96C5BD-BE54-AC44-A9E2-9C79E0F617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3436F1D-74DB-4AB2-B85F-C20117532E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972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s + graphs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ckground2">
            <a:extLst>
              <a:ext uri="{FF2B5EF4-FFF2-40B4-BE49-F238E27FC236}">
                <a16:creationId xmlns:a16="http://schemas.microsoft.com/office/drawing/2014/main" id="{0C76ABDA-49F4-CB41-896C-BDE5D8776D6A}"/>
              </a:ext>
            </a:extLst>
          </p:cNvPr>
          <p:cNvSpPr/>
          <p:nvPr userDrawn="1"/>
        </p:nvSpPr>
        <p:spPr>
          <a:xfrm>
            <a:off x="5587916" y="4579853"/>
            <a:ext cx="6600056" cy="162853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51" name="Background1">
            <a:extLst>
              <a:ext uri="{FF2B5EF4-FFF2-40B4-BE49-F238E27FC236}">
                <a16:creationId xmlns:a16="http://schemas.microsoft.com/office/drawing/2014/main" id="{EBB52CBB-2FF4-0B44-810B-30D6DAD27F35}"/>
              </a:ext>
            </a:extLst>
          </p:cNvPr>
          <p:cNvSpPr/>
          <p:nvPr userDrawn="1"/>
        </p:nvSpPr>
        <p:spPr>
          <a:xfrm>
            <a:off x="5587916" y="0"/>
            <a:ext cx="6600055" cy="4590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5" name="Chart">
            <a:extLst>
              <a:ext uri="{FF2B5EF4-FFF2-40B4-BE49-F238E27FC236}">
                <a16:creationId xmlns:a16="http://schemas.microsoft.com/office/drawing/2014/main" id="{1BB1F80C-4624-B549-AEFE-3144D61AEA1D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735637" y="1725929"/>
            <a:ext cx="6116173" cy="2552903"/>
          </a:xfrm>
          <a:prstGeom prst="rect">
            <a:avLst/>
          </a:prstGeom>
        </p:spPr>
        <p:txBody>
          <a:bodyPr/>
          <a:lstStyle/>
          <a:p>
            <a:endParaRPr lang="en-GB" noProof="0"/>
          </a:p>
        </p:txBody>
      </p:sp>
      <p:sp>
        <p:nvSpPr>
          <p:cNvPr id="19" name="Text bold">
            <a:extLst>
              <a:ext uri="{FF2B5EF4-FFF2-40B4-BE49-F238E27FC236}">
                <a16:creationId xmlns:a16="http://schemas.microsoft.com/office/drawing/2014/main" id="{BD82F34A-4AFF-B744-BF35-12220A8658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344150" y="4869160"/>
            <a:ext cx="1512888" cy="26417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2200"/>
              </a:lnSpc>
              <a:buFontTx/>
              <a:buNone/>
              <a:defRPr sz="18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noProof="0"/>
              <a:t>Bold text</a:t>
            </a:r>
          </a:p>
        </p:txBody>
      </p:sp>
      <p:sp>
        <p:nvSpPr>
          <p:cNvPr id="21" name="Text1">
            <a:extLst>
              <a:ext uri="{FF2B5EF4-FFF2-40B4-BE49-F238E27FC236}">
                <a16:creationId xmlns:a16="http://schemas.microsoft.com/office/drawing/2014/main" id="{EA4F83F3-3A4E-DC4B-85A8-99B37B35AAE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85732" y="5036937"/>
            <a:ext cx="1174364" cy="221599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buFontTx/>
              <a:buNone/>
              <a:defRPr sz="16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61" name="Baseline1">
            <a:extLst>
              <a:ext uri="{FF2B5EF4-FFF2-40B4-BE49-F238E27FC236}">
                <a16:creationId xmlns:a16="http://schemas.microsoft.com/office/drawing/2014/main" id="{FBD38AC2-FA0F-D644-A919-23CF3DB9C5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85732" y="5416301"/>
            <a:ext cx="1095375" cy="1872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400"/>
              </a:lnSpc>
              <a:buFontTx/>
              <a:buNone/>
              <a:defRPr sz="18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62" name="Text2">
            <a:extLst>
              <a:ext uri="{FF2B5EF4-FFF2-40B4-BE49-F238E27FC236}">
                <a16:creationId xmlns:a16="http://schemas.microsoft.com/office/drawing/2014/main" id="{CB95024C-2B57-E54F-84D5-0C3F4489F7F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335794" y="5036937"/>
            <a:ext cx="1208478" cy="221599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buFontTx/>
              <a:buNone/>
              <a:defRPr sz="16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63" name="Baseline2">
            <a:extLst>
              <a:ext uri="{FF2B5EF4-FFF2-40B4-BE49-F238E27FC236}">
                <a16:creationId xmlns:a16="http://schemas.microsoft.com/office/drawing/2014/main" id="{041684DA-41A9-AE4B-A7D7-049BCA0C080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335794" y="5416301"/>
            <a:ext cx="1095375" cy="1872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400"/>
              </a:lnSpc>
              <a:buFontTx/>
              <a:buNone/>
              <a:defRPr sz="18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/>
              <a:t>Text</a:t>
            </a:r>
          </a:p>
        </p:txBody>
      </p:sp>
      <p:cxnSp>
        <p:nvCxnSpPr>
          <p:cNvPr id="58" name="Line2">
            <a:extLst>
              <a:ext uri="{FF2B5EF4-FFF2-40B4-BE49-F238E27FC236}">
                <a16:creationId xmlns:a16="http://schemas.microsoft.com/office/drawing/2014/main" id="{2088A410-20BA-1B47-8794-542019C02156}"/>
              </a:ext>
            </a:extLst>
          </p:cNvPr>
          <p:cNvCxnSpPr>
            <a:cxnSpLocks/>
          </p:cNvCxnSpPr>
          <p:nvPr userDrawn="1"/>
        </p:nvCxnSpPr>
        <p:spPr>
          <a:xfrm>
            <a:off x="8688288" y="4891711"/>
            <a:ext cx="0" cy="994083"/>
          </a:xfrm>
          <a:prstGeom prst="line">
            <a:avLst/>
          </a:prstGeom>
          <a:ln w="63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3">
            <a:extLst>
              <a:ext uri="{FF2B5EF4-FFF2-40B4-BE49-F238E27FC236}">
                <a16:creationId xmlns:a16="http://schemas.microsoft.com/office/drawing/2014/main" id="{A6FE8505-1863-E146-8E4A-C4D733E59F1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832304" y="5036937"/>
            <a:ext cx="1200929" cy="221599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buFontTx/>
              <a:buNone/>
              <a:defRPr sz="16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65" name="Baseline3">
            <a:extLst>
              <a:ext uri="{FF2B5EF4-FFF2-40B4-BE49-F238E27FC236}">
                <a16:creationId xmlns:a16="http://schemas.microsoft.com/office/drawing/2014/main" id="{D14FA796-1BA4-334C-A9FD-7F28859C084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2304" y="5416301"/>
            <a:ext cx="1095375" cy="1872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400"/>
              </a:lnSpc>
              <a:buFontTx/>
              <a:buNone/>
              <a:defRPr sz="18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5" name="Title figure">
            <a:extLst>
              <a:ext uri="{FF2B5EF4-FFF2-40B4-BE49-F238E27FC236}">
                <a16:creationId xmlns:a16="http://schemas.microsoft.com/office/drawing/2014/main" id="{B9C297E2-C19A-9F4E-95A0-ADA64688098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735637" y="1374086"/>
            <a:ext cx="5761295" cy="276999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FR"/>
              <a:t>Title figure</a:t>
            </a:r>
          </a:p>
        </p:txBody>
      </p:sp>
      <p:sp>
        <p:nvSpPr>
          <p:cNvPr id="25" name="Page number">
            <a:extLst>
              <a:ext uri="{FF2B5EF4-FFF2-40B4-BE49-F238E27FC236}">
                <a16:creationId xmlns:a16="http://schemas.microsoft.com/office/drawing/2014/main" id="{8F17A238-8370-F14E-86BA-BC5FF329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7" name="Date">
            <a:extLst>
              <a:ext uri="{FF2B5EF4-FFF2-40B4-BE49-F238E27FC236}">
                <a16:creationId xmlns:a16="http://schemas.microsoft.com/office/drawing/2014/main" id="{9139583C-EA36-804E-A2A8-FAC5C3CA33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402DE5C9-65F5-44CD-8541-00686F873C4D}" type="datetime1">
              <a:rPr lang="fr-FR" smtClean="0"/>
              <a:t>16/09/2025</a:t>
            </a:fld>
            <a:endParaRPr lang="en-GB"/>
          </a:p>
        </p:txBody>
      </p:sp>
      <p:cxnSp>
        <p:nvCxnSpPr>
          <p:cNvPr id="30" name="Line2">
            <a:extLst>
              <a:ext uri="{FF2B5EF4-FFF2-40B4-BE49-F238E27FC236}">
                <a16:creationId xmlns:a16="http://schemas.microsoft.com/office/drawing/2014/main" id="{B9FC11B9-1378-0443-9745-69A5DF90A17A}"/>
              </a:ext>
            </a:extLst>
          </p:cNvPr>
          <p:cNvCxnSpPr>
            <a:cxnSpLocks/>
          </p:cNvCxnSpPr>
          <p:nvPr userDrawn="1"/>
        </p:nvCxnSpPr>
        <p:spPr>
          <a:xfrm>
            <a:off x="7151036" y="4891711"/>
            <a:ext cx="0" cy="994083"/>
          </a:xfrm>
          <a:prstGeom prst="line">
            <a:avLst/>
          </a:prstGeom>
          <a:ln w="63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">
            <a:extLst>
              <a:ext uri="{FF2B5EF4-FFF2-40B4-BE49-F238E27FC236}">
                <a16:creationId xmlns:a16="http://schemas.microsoft.com/office/drawing/2014/main" id="{ABE8F4BC-19E4-E947-816D-29A00C858F3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chemeClr val="tx1"/>
              </a:buClr>
              <a:defRPr sz="1800">
                <a:solidFill>
                  <a:schemeClr val="tx1"/>
                </a:solidFill>
              </a:defRPr>
            </a:lvl1pPr>
            <a:lvl2pPr>
              <a:lnSpc>
                <a:spcPts val="2200"/>
              </a:lnSpc>
              <a:buClr>
                <a:schemeClr val="tx1">
                  <a:lumMod val="40000"/>
                  <a:lumOff val="60000"/>
                </a:schemeClr>
              </a:buClr>
              <a:defRPr sz="1600">
                <a:solidFill>
                  <a:schemeClr val="tx1"/>
                </a:solidFill>
              </a:defRPr>
            </a:lvl2pPr>
            <a:lvl3pPr>
              <a:lnSpc>
                <a:spcPts val="2200"/>
              </a:lnSpc>
              <a:buClr>
                <a:schemeClr val="accent1">
                  <a:lumMod val="40000"/>
                  <a:lumOff val="60000"/>
                </a:schemeClr>
              </a:buClr>
              <a:defRPr sz="1400">
                <a:solidFill>
                  <a:schemeClr val="tx1"/>
                </a:solidFill>
              </a:defRPr>
            </a:lvl3pPr>
            <a:lvl4pPr>
              <a:lnSpc>
                <a:spcPts val="2200"/>
              </a:lnSpc>
              <a:buClr>
                <a:schemeClr val="accent4"/>
              </a:buClr>
              <a:defRPr sz="1200">
                <a:solidFill>
                  <a:schemeClr val="tx1"/>
                </a:solidFill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31" name="Title">
            <a:extLst>
              <a:ext uri="{FF2B5EF4-FFF2-40B4-BE49-F238E27FC236}">
                <a16:creationId xmlns:a16="http://schemas.microsoft.com/office/drawing/2014/main" id="{BF722C23-196C-7D4F-96E4-C1703E0FC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92696"/>
            <a:ext cx="4727928" cy="3863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chemeClr val="tx1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26" name="Logo Sectors" hidden="1">
            <a:extLst>
              <a:ext uri="{FF2B5EF4-FFF2-40B4-BE49-F238E27FC236}">
                <a16:creationId xmlns:a16="http://schemas.microsoft.com/office/drawing/2014/main" id="{5007098C-A3BF-8C48-A51D-560E70F49A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88671DA-CF0E-4643-BA05-28DF2DDE50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3059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+ graphs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">
            <a:extLst>
              <a:ext uri="{FF2B5EF4-FFF2-40B4-BE49-F238E27FC236}">
                <a16:creationId xmlns:a16="http://schemas.microsoft.com/office/drawing/2014/main" id="{BD3F1E43-26DC-334A-BB1C-A9825D3DA77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627021" y="2150058"/>
            <a:ext cx="5872060" cy="3267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latin typeface="Arial" panose="020B0604020202020204" pitchFamily="34" charset="0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4" name="Title figure">
            <a:extLst>
              <a:ext uri="{FF2B5EF4-FFF2-40B4-BE49-F238E27FC236}">
                <a16:creationId xmlns:a16="http://schemas.microsoft.com/office/drawing/2014/main" id="{08FFFAC5-7512-3347-9D53-85F5426E83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27021" y="1440000"/>
            <a:ext cx="5869912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Title figure</a:t>
            </a:r>
            <a:endParaRPr lang="en-FR"/>
          </a:p>
        </p:txBody>
      </p:sp>
      <p:sp>
        <p:nvSpPr>
          <p:cNvPr id="14" name="Page number">
            <a:extLst>
              <a:ext uri="{FF2B5EF4-FFF2-40B4-BE49-F238E27FC236}">
                <a16:creationId xmlns:a16="http://schemas.microsoft.com/office/drawing/2014/main" id="{4FE02D44-40F1-F145-B3EA-CABE78106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Date">
            <a:extLst>
              <a:ext uri="{FF2B5EF4-FFF2-40B4-BE49-F238E27FC236}">
                <a16:creationId xmlns:a16="http://schemas.microsoft.com/office/drawing/2014/main" id="{19C56AE9-1A96-1C4C-9B32-9DF5DE251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AF6263F6-FAE5-4903-B1AE-FF2DFBD6B6A1}" type="datetime1">
              <a:rPr lang="fr-FR" smtClean="0"/>
              <a:t>16/09/2025</a:t>
            </a:fld>
            <a:endParaRPr lang="en-GB"/>
          </a:p>
        </p:txBody>
      </p:sp>
      <p:sp>
        <p:nvSpPr>
          <p:cNvPr id="11" name="Text Placeholder">
            <a:extLst>
              <a:ext uri="{FF2B5EF4-FFF2-40B4-BE49-F238E27FC236}">
                <a16:creationId xmlns:a16="http://schemas.microsoft.com/office/drawing/2014/main" id="{E30354FC-EA3A-3740-ACF6-CAFD6A9C974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chemeClr val="tx1"/>
              </a:buClr>
              <a:defRPr sz="1800">
                <a:solidFill>
                  <a:schemeClr val="tx1"/>
                </a:solidFill>
              </a:defRPr>
            </a:lvl1pPr>
            <a:lvl2pPr>
              <a:lnSpc>
                <a:spcPts val="2200"/>
              </a:lnSpc>
              <a:buClr>
                <a:schemeClr val="tx1">
                  <a:lumMod val="40000"/>
                  <a:lumOff val="60000"/>
                </a:schemeClr>
              </a:buClr>
              <a:defRPr sz="1600">
                <a:solidFill>
                  <a:schemeClr val="tx1"/>
                </a:solidFill>
              </a:defRPr>
            </a:lvl2pPr>
            <a:lvl3pPr>
              <a:lnSpc>
                <a:spcPts val="2200"/>
              </a:lnSpc>
              <a:buClr>
                <a:schemeClr val="accent1">
                  <a:lumMod val="40000"/>
                  <a:lumOff val="60000"/>
                </a:schemeClr>
              </a:buClr>
              <a:defRPr sz="1400">
                <a:solidFill>
                  <a:schemeClr val="tx1"/>
                </a:solidFill>
              </a:defRPr>
            </a:lvl3pPr>
            <a:lvl4pPr>
              <a:lnSpc>
                <a:spcPts val="2200"/>
              </a:lnSpc>
              <a:buClr>
                <a:schemeClr val="accent4"/>
              </a:buClr>
              <a:defRPr sz="1200">
                <a:solidFill>
                  <a:schemeClr val="tx1"/>
                </a:solidFill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itle">
            <a:extLst>
              <a:ext uri="{FF2B5EF4-FFF2-40B4-BE49-F238E27FC236}">
                <a16:creationId xmlns:a16="http://schemas.microsoft.com/office/drawing/2014/main" id="{0377F7DB-7210-B146-85F0-92E26ED3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692696"/>
            <a:ext cx="10776933" cy="386377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chemeClr val="tx1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18" name="Logo Sectors" hidden="1">
            <a:extLst>
              <a:ext uri="{FF2B5EF4-FFF2-40B4-BE49-F238E27FC236}">
                <a16:creationId xmlns:a16="http://schemas.microsoft.com/office/drawing/2014/main" id="{8FCBBFFF-2589-A84B-A973-B45DE7A84E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4AA7AC-F695-494A-9DD9-5E5B1E3E7C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632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">
            <a:extLst>
              <a:ext uri="{FF2B5EF4-FFF2-40B4-BE49-F238E27FC236}">
                <a16:creationId xmlns:a16="http://schemas.microsoft.com/office/drawing/2014/main" id="{BD3F1E43-26DC-334A-BB1C-A9825D3DA77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717852" y="2150058"/>
            <a:ext cx="11211194" cy="3267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latin typeface="Arial" panose="020B0604020202020204" pitchFamily="34" charset="0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4" name="Title figure">
            <a:extLst>
              <a:ext uri="{FF2B5EF4-FFF2-40B4-BE49-F238E27FC236}">
                <a16:creationId xmlns:a16="http://schemas.microsoft.com/office/drawing/2014/main" id="{08FFFAC5-7512-3347-9D53-85F5426E83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1440000"/>
            <a:ext cx="5869912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Title figure</a:t>
            </a:r>
            <a:endParaRPr lang="en-FR"/>
          </a:p>
        </p:txBody>
      </p:sp>
      <p:sp>
        <p:nvSpPr>
          <p:cNvPr id="14" name="Page number">
            <a:extLst>
              <a:ext uri="{FF2B5EF4-FFF2-40B4-BE49-F238E27FC236}">
                <a16:creationId xmlns:a16="http://schemas.microsoft.com/office/drawing/2014/main" id="{4FE02D44-40F1-F145-B3EA-CABE78106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Date">
            <a:extLst>
              <a:ext uri="{FF2B5EF4-FFF2-40B4-BE49-F238E27FC236}">
                <a16:creationId xmlns:a16="http://schemas.microsoft.com/office/drawing/2014/main" id="{19C56AE9-1A96-1C4C-9B32-9DF5DE251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A8D1AC67-9B41-41E4-BB14-4CEDBD0F747B}" type="datetime1">
              <a:rPr lang="fr-FR" smtClean="0"/>
              <a:t>16/09/2025</a:t>
            </a:fld>
            <a:endParaRPr lang="en-GB"/>
          </a:p>
        </p:txBody>
      </p:sp>
      <p:sp>
        <p:nvSpPr>
          <p:cNvPr id="10" name="Title">
            <a:extLst>
              <a:ext uri="{FF2B5EF4-FFF2-40B4-BE49-F238E27FC236}">
                <a16:creationId xmlns:a16="http://schemas.microsoft.com/office/drawing/2014/main" id="{CF2DB40A-4FFA-6D48-B0BF-B0A1D32C7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20688"/>
            <a:ext cx="9480456" cy="458385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chemeClr val="tx1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15" name="Logo Sectors" hidden="1">
            <a:extLst>
              <a:ext uri="{FF2B5EF4-FFF2-40B4-BE49-F238E27FC236}">
                <a16:creationId xmlns:a16="http://schemas.microsoft.com/office/drawing/2014/main" id="{8E4126D3-4974-8B40-9C4B-0BE184748D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B73CD8-8165-484E-861A-3EFD4309A7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3705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1">
            <a:extLst>
              <a:ext uri="{FF2B5EF4-FFF2-40B4-BE49-F238E27FC236}">
                <a16:creationId xmlns:a16="http://schemas.microsoft.com/office/drawing/2014/main" id="{182019F4-5553-664C-A6D7-F1E7BDCFE9B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745993" y="1800000"/>
            <a:ext cx="5013044" cy="39298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tx1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14" name="Chart2">
            <a:extLst>
              <a:ext uri="{FF2B5EF4-FFF2-40B4-BE49-F238E27FC236}">
                <a16:creationId xmlns:a16="http://schemas.microsoft.com/office/drawing/2014/main" id="{7D2DAF01-7908-B143-871A-FEED7A52AAAA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83889" y="1800000"/>
            <a:ext cx="5013044" cy="39298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tx1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12" name="Page number">
            <a:extLst>
              <a:ext uri="{FF2B5EF4-FFF2-40B4-BE49-F238E27FC236}">
                <a16:creationId xmlns:a16="http://schemas.microsoft.com/office/drawing/2014/main" id="{99C7B1FE-D9CE-3640-B05C-0F7C1C6E5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Date">
            <a:extLst>
              <a:ext uri="{FF2B5EF4-FFF2-40B4-BE49-F238E27FC236}">
                <a16:creationId xmlns:a16="http://schemas.microsoft.com/office/drawing/2014/main" id="{9B8AC6DD-7215-0A41-83E5-CDC3005720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73A3957E-1834-4D60-956E-429E7E973612}" type="datetime1">
              <a:rPr lang="fr-FR" smtClean="0"/>
              <a:t>16/09/2025</a:t>
            </a:fld>
            <a:endParaRPr lang="en-GB"/>
          </a:p>
        </p:txBody>
      </p:sp>
      <p:sp>
        <p:nvSpPr>
          <p:cNvPr id="9" name="Title">
            <a:extLst>
              <a:ext uri="{FF2B5EF4-FFF2-40B4-BE49-F238E27FC236}">
                <a16:creationId xmlns:a16="http://schemas.microsoft.com/office/drawing/2014/main" id="{4D8C66F0-66C4-2244-BE7F-D3D90A4C5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620688"/>
            <a:ext cx="10776933" cy="458385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chemeClr val="tx1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17" name="Logo Sectors" hidden="1">
            <a:extLst>
              <a:ext uri="{FF2B5EF4-FFF2-40B4-BE49-F238E27FC236}">
                <a16:creationId xmlns:a16="http://schemas.microsoft.com/office/drawing/2014/main" id="{081AC2E8-A001-CD4F-8750-9AAAA5BD9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2E1C98-789B-4D3A-8081-9A4FE62373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263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Line1">
            <a:extLst>
              <a:ext uri="{FF2B5EF4-FFF2-40B4-BE49-F238E27FC236}">
                <a16:creationId xmlns:a16="http://schemas.microsoft.com/office/drawing/2014/main" id="{C0275011-1743-1A4D-99A6-A4714980C6A6}"/>
              </a:ext>
            </a:extLst>
          </p:cNvPr>
          <p:cNvCxnSpPr>
            <a:cxnSpLocks/>
          </p:cNvCxnSpPr>
          <p:nvPr userDrawn="1"/>
        </p:nvCxnSpPr>
        <p:spPr>
          <a:xfrm>
            <a:off x="720000" y="2627734"/>
            <a:ext cx="3600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con1">
            <a:extLst>
              <a:ext uri="{FF2B5EF4-FFF2-40B4-BE49-F238E27FC236}">
                <a16:creationId xmlns:a16="http://schemas.microsoft.com/office/drawing/2014/main" id="{1D8813B4-99C4-3E44-AA70-7F345CF6F70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0000" y="1565689"/>
            <a:ext cx="1080000" cy="9017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0">
                <a:solidFill>
                  <a:schemeClr val="tx2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GB" noProof="0"/>
              <a:t>Icon</a:t>
            </a:r>
          </a:p>
        </p:txBody>
      </p:sp>
      <p:cxnSp>
        <p:nvCxnSpPr>
          <p:cNvPr id="28" name="Line2">
            <a:extLst>
              <a:ext uri="{FF2B5EF4-FFF2-40B4-BE49-F238E27FC236}">
                <a16:creationId xmlns:a16="http://schemas.microsoft.com/office/drawing/2014/main" id="{7BC09394-5782-234F-AEAA-4A9FAB6FBD83}"/>
              </a:ext>
            </a:extLst>
          </p:cNvPr>
          <p:cNvCxnSpPr>
            <a:cxnSpLocks/>
          </p:cNvCxnSpPr>
          <p:nvPr userDrawn="1"/>
        </p:nvCxnSpPr>
        <p:spPr>
          <a:xfrm>
            <a:off x="720000" y="4935937"/>
            <a:ext cx="3600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box">
            <a:extLst>
              <a:ext uri="{FF2B5EF4-FFF2-40B4-BE49-F238E27FC236}">
                <a16:creationId xmlns:a16="http://schemas.microsoft.com/office/drawing/2014/main" id="{55856D60-E506-1044-B631-747DD22F0C84}"/>
              </a:ext>
            </a:extLst>
          </p:cNvPr>
          <p:cNvSpPr/>
          <p:nvPr userDrawn="1"/>
        </p:nvSpPr>
        <p:spPr>
          <a:xfrm>
            <a:off x="6528048" y="0"/>
            <a:ext cx="5663952" cy="62053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Text box">
            <a:extLst>
              <a:ext uri="{FF2B5EF4-FFF2-40B4-BE49-F238E27FC236}">
                <a16:creationId xmlns:a16="http://schemas.microsoft.com/office/drawing/2014/main" id="{499B20F6-0AC8-D74C-85FA-BCE834EBD1C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16079" y="720000"/>
            <a:ext cx="4680853" cy="25827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2200"/>
              </a:lnSpc>
              <a:buFontTx/>
              <a:buNone/>
              <a:defRPr sz="1600" b="0" i="0">
                <a:solidFill>
                  <a:srgbClr val="FFFFFF"/>
                </a:solidFill>
                <a:latin typeface="+mn-lt"/>
                <a:ea typeface="Roboto Medium" panose="02000000000000000000" pitchFamily="2" charset="0"/>
              </a:defRPr>
            </a:lvl1pPr>
            <a:lvl2pPr marL="4572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9144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3716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8288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18" name="Date">
            <a:extLst>
              <a:ext uri="{FF2B5EF4-FFF2-40B4-BE49-F238E27FC236}">
                <a16:creationId xmlns:a16="http://schemas.microsoft.com/office/drawing/2014/main" id="{15C78388-DC83-8247-B123-B85D662A86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320DA31C-879B-4A8C-8227-89A05019707C}" type="datetime1">
              <a:rPr lang="fr-FR" smtClean="0"/>
              <a:t>16/09/2025</a:t>
            </a:fld>
            <a:endParaRPr lang="en-GB"/>
          </a:p>
        </p:txBody>
      </p:sp>
      <p:sp>
        <p:nvSpPr>
          <p:cNvPr id="20" name="Page number">
            <a:extLst>
              <a:ext uri="{FF2B5EF4-FFF2-40B4-BE49-F238E27FC236}">
                <a16:creationId xmlns:a16="http://schemas.microsoft.com/office/drawing/2014/main" id="{9DA1B4B0-F0A7-2A41-842D-4814C4EFE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A2D38-855D-DA48-9FC6-F4ABAF3CA3D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20725" y="2751413"/>
            <a:ext cx="3592513" cy="2308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800"/>
              </a:lnSpc>
              <a:buNone/>
              <a:defRPr sz="16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29" name="Icon1">
            <a:extLst>
              <a:ext uri="{FF2B5EF4-FFF2-40B4-BE49-F238E27FC236}">
                <a16:creationId xmlns:a16="http://schemas.microsoft.com/office/drawing/2014/main" id="{E27858B4-0912-3448-B888-E0AA20D36D5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720000" y="3898071"/>
            <a:ext cx="1080000" cy="9017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0" i="0">
                <a:solidFill>
                  <a:schemeClr val="tx2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GB" noProof="0"/>
              <a:t>Icon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4D43653-8842-A441-B6AE-73FD526147F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135561" y="1811022"/>
            <a:ext cx="2184028" cy="747897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 algn="r">
              <a:buNone/>
              <a:defRPr sz="5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FR" sz="5400"/>
              <a:t>XX%</a:t>
            </a:r>
            <a:endParaRPr lang="en-FR"/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1312E10E-E362-7545-B27C-EF28406115F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135561" y="4090396"/>
            <a:ext cx="2184028" cy="747897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 algn="r">
              <a:buNone/>
              <a:defRPr sz="5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FR" sz="5400"/>
              <a:t>XX%</a:t>
            </a:r>
            <a:endParaRPr lang="en-FR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CC2CDE79-0FC2-314C-924E-E01C932AF20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0725" y="5092277"/>
            <a:ext cx="3592513" cy="2308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800"/>
              </a:lnSpc>
              <a:buNone/>
              <a:defRPr sz="16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19" name="Title">
            <a:extLst>
              <a:ext uri="{FF2B5EF4-FFF2-40B4-BE49-F238E27FC236}">
                <a16:creationId xmlns:a16="http://schemas.microsoft.com/office/drawing/2014/main" id="{725290E7-659D-0B46-BBDF-37626612A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5376000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chemeClr val="tx1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21" name="Logo Sectors" hidden="1">
            <a:extLst>
              <a:ext uri="{FF2B5EF4-FFF2-40B4-BE49-F238E27FC236}">
                <a16:creationId xmlns:a16="http://schemas.microsoft.com/office/drawing/2014/main" id="{24AA60A7-D353-1845-8B62-FFCCED29D6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5039649-4BEB-405F-8817-7904D3DD6D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8644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chapter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B7A5B21-C2B8-3341-B5A9-B6498B429B49}"/>
              </a:ext>
            </a:extLst>
          </p:cNvPr>
          <p:cNvSpPr/>
          <p:nvPr userDrawn="1"/>
        </p:nvSpPr>
        <p:spPr>
          <a:xfrm>
            <a:off x="7824192" y="0"/>
            <a:ext cx="4367808" cy="622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47" name="Border">
            <a:extLst>
              <a:ext uri="{FF2B5EF4-FFF2-40B4-BE49-F238E27FC236}">
                <a16:creationId xmlns:a16="http://schemas.microsoft.com/office/drawing/2014/main" id="{5B4AA928-6C47-3B43-B754-2A913248C037}"/>
              </a:ext>
            </a:extLst>
          </p:cNvPr>
          <p:cNvSpPr>
            <a:spLocks/>
          </p:cNvSpPr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32" name="Label1">
            <a:extLst>
              <a:ext uri="{FF2B5EF4-FFF2-40B4-BE49-F238E27FC236}">
                <a16:creationId xmlns:a16="http://schemas.microsoft.com/office/drawing/2014/main" id="{499B20F6-0AC8-D74C-85FA-BCE834EBD1C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708345" y="3039700"/>
            <a:ext cx="720000" cy="15388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lnSpc>
                <a:spcPts val="1200"/>
              </a:lnSpc>
              <a:buFontTx/>
              <a:buNone/>
              <a:defRPr sz="1200" b="0" i="0">
                <a:solidFill>
                  <a:srgbClr val="FFFFFF"/>
                </a:solidFill>
                <a:latin typeface="+mn-lt"/>
                <a:ea typeface="Roboto Condensed" panose="02000000000000000000" pitchFamily="2" charset="0"/>
              </a:defRPr>
            </a:lvl1pPr>
            <a:lvl2pPr marL="4572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9144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3716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8288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7" name="Circle1">
            <a:extLst>
              <a:ext uri="{FF2B5EF4-FFF2-40B4-BE49-F238E27FC236}">
                <a16:creationId xmlns:a16="http://schemas.microsoft.com/office/drawing/2014/main" id="{EDC30152-B912-5049-BFE9-9405F3B5B8E5}"/>
              </a:ext>
            </a:extLst>
          </p:cNvPr>
          <p:cNvSpPr>
            <a:spLocks noChangeAspect="1"/>
          </p:cNvSpPr>
          <p:nvPr userDrawn="1"/>
        </p:nvSpPr>
        <p:spPr>
          <a:xfrm>
            <a:off x="8363502" y="1584637"/>
            <a:ext cx="1347425" cy="134727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0" name="Icon1">
            <a:extLst>
              <a:ext uri="{FF2B5EF4-FFF2-40B4-BE49-F238E27FC236}">
                <a16:creationId xmlns:a16="http://schemas.microsoft.com/office/drawing/2014/main" id="{7CE7DF15-9C24-6446-B379-84CAEF103C38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671921" y="1900378"/>
            <a:ext cx="808455" cy="8084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" b="0" i="0"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GB" noProof="0"/>
              <a:t>icon</a:t>
            </a:r>
          </a:p>
        </p:txBody>
      </p:sp>
      <p:sp>
        <p:nvSpPr>
          <p:cNvPr id="29" name="Number1">
            <a:extLst>
              <a:ext uri="{FF2B5EF4-FFF2-40B4-BE49-F238E27FC236}">
                <a16:creationId xmlns:a16="http://schemas.microsoft.com/office/drawing/2014/main" id="{2195E65F-5D0A-2547-9FA1-3E8A9615E2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989496" y="2304605"/>
            <a:ext cx="1333220" cy="320793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 algn="l">
              <a:lnSpc>
                <a:spcPts val="2000"/>
              </a:lnSpc>
              <a:buFontTx/>
              <a:buNone/>
              <a:defRPr sz="4400" b="0" i="0">
                <a:solidFill>
                  <a:srgbClr val="FFFFFF"/>
                </a:solidFill>
                <a:latin typeface="+mn-lt"/>
                <a:ea typeface="Roboto Condensed" panose="02000000000000000000" pitchFamily="2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/>
              <a:t>XX%</a:t>
            </a:r>
          </a:p>
        </p:txBody>
      </p:sp>
      <p:sp>
        <p:nvSpPr>
          <p:cNvPr id="37" name="Text graph">
            <a:extLst>
              <a:ext uri="{FF2B5EF4-FFF2-40B4-BE49-F238E27FC236}">
                <a16:creationId xmlns:a16="http://schemas.microsoft.com/office/drawing/2014/main" id="{80B7A9FB-3823-2D4D-AD5D-7E476FB2E0B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299047" y="5719800"/>
            <a:ext cx="2517033" cy="21396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lnSpc>
                <a:spcPts val="1800"/>
              </a:lnSpc>
              <a:buNone/>
              <a:defRPr sz="14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>
              <a:defRPr sz="1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14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14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14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endParaRPr lang="en-GB" noProof="0"/>
          </a:p>
        </p:txBody>
      </p:sp>
      <p:sp>
        <p:nvSpPr>
          <p:cNvPr id="6" name="Graph">
            <a:extLst>
              <a:ext uri="{FF2B5EF4-FFF2-40B4-BE49-F238E27FC236}">
                <a16:creationId xmlns:a16="http://schemas.microsoft.com/office/drawing/2014/main" id="{0ED9443F-D82A-3949-93F0-ABAECF236335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4318563" y="3648018"/>
            <a:ext cx="2497517" cy="197860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38" name="Date">
            <a:extLst>
              <a:ext uri="{FF2B5EF4-FFF2-40B4-BE49-F238E27FC236}">
                <a16:creationId xmlns:a16="http://schemas.microsoft.com/office/drawing/2014/main" id="{1D6344F6-A26C-DC49-8258-DC709C69AA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FC8965E0-482D-41A6-AD04-2790368C8EAC}" type="datetime1">
              <a:rPr lang="fr-FR" smtClean="0"/>
              <a:t>16/09/2025</a:t>
            </a:fld>
            <a:endParaRPr lang="en-GB"/>
          </a:p>
        </p:txBody>
      </p:sp>
      <p:sp>
        <p:nvSpPr>
          <p:cNvPr id="39" name="Page number">
            <a:extLst>
              <a:ext uri="{FF2B5EF4-FFF2-40B4-BE49-F238E27FC236}">
                <a16:creationId xmlns:a16="http://schemas.microsoft.com/office/drawing/2014/main" id="{D1B94C12-7B95-4042-96BD-D2841ED69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ADAAE2-8AF2-0D49-A9B0-FCB7A22FC61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62950" y="720000"/>
            <a:ext cx="3133725" cy="26411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2200"/>
              </a:lnSpc>
              <a:buNone/>
              <a:defRPr sz="1800" b="1">
                <a:solidFill>
                  <a:srgbClr val="FFFFFF"/>
                </a:solidFill>
              </a:defRPr>
            </a:lvl1pPr>
            <a:lvl2pPr marL="457200" indent="0">
              <a:buNone/>
              <a:defRPr>
                <a:solidFill>
                  <a:srgbClr val="FFFFFF"/>
                </a:solidFill>
              </a:defRPr>
            </a:lvl2pPr>
            <a:lvl3pPr marL="914400" indent="0">
              <a:buNone/>
              <a:defRPr>
                <a:solidFill>
                  <a:srgbClr val="FFFFFF"/>
                </a:solidFill>
              </a:defRPr>
            </a:lvl3pPr>
            <a:lvl4pPr marL="1371600" indent="0">
              <a:buNone/>
              <a:defRPr>
                <a:solidFill>
                  <a:srgbClr val="FFFFFF"/>
                </a:solidFill>
              </a:defRPr>
            </a:lvl4pPr>
            <a:lvl5pPr marL="182880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Add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7D81EC73-6C08-5646-9620-CE3C94C8924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20001" y="3623199"/>
            <a:ext cx="3238766" cy="23904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600"/>
              </a:spcBef>
              <a:buClr>
                <a:schemeClr val="tx2">
                  <a:lumMod val="40000"/>
                  <a:lumOff val="60000"/>
                </a:schemeClr>
              </a:buClr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36000">
              <a:spcBef>
                <a:spcPts val="600"/>
              </a:spcBef>
              <a:buClr>
                <a:schemeClr val="bg2">
                  <a:lumMod val="40000"/>
                  <a:lumOff val="60000"/>
                </a:schemeClr>
              </a:buClr>
              <a:defRPr sz="1800">
                <a:solidFill>
                  <a:srgbClr val="FFFFFF"/>
                </a:solidFill>
              </a:defRPr>
            </a:lvl2pPr>
            <a:lvl3pPr marL="36000">
              <a:spcBef>
                <a:spcPts val="600"/>
              </a:spcBef>
              <a:buClr>
                <a:schemeClr val="bg2">
                  <a:lumMod val="40000"/>
                  <a:lumOff val="60000"/>
                </a:schemeClr>
              </a:buClr>
              <a:defRPr sz="1600">
                <a:solidFill>
                  <a:srgbClr val="FFFFFF"/>
                </a:solidFill>
              </a:defRPr>
            </a:lvl3pPr>
            <a:lvl4pPr>
              <a:buClr>
                <a:schemeClr val="bg2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bg2">
                  <a:lumMod val="40000"/>
                  <a:lumOff val="60000"/>
                </a:schemeClr>
              </a:buClr>
              <a:defRPr>
                <a:solidFill>
                  <a:srgbClr val="FFFFFF"/>
                </a:solidFill>
              </a:defRPr>
            </a:lvl5pPr>
          </a:lstStyle>
          <a:p>
            <a:r>
              <a:rPr lang="en-GB"/>
              <a:t>Type your text here.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8B2E4FB-73ED-EC46-B7F2-491B7770EBEA}"/>
              </a:ext>
            </a:extLst>
          </p:cNvPr>
          <p:cNvCxnSpPr/>
          <p:nvPr userDrawn="1"/>
        </p:nvCxnSpPr>
        <p:spPr>
          <a:xfrm>
            <a:off x="720000" y="3438872"/>
            <a:ext cx="607034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Label1">
            <a:extLst>
              <a:ext uri="{FF2B5EF4-FFF2-40B4-BE49-F238E27FC236}">
                <a16:creationId xmlns:a16="http://schemas.microsoft.com/office/drawing/2014/main" id="{1F203A0D-6B9F-E245-AC25-19F0EAE9AE2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708345" y="4987372"/>
            <a:ext cx="720000" cy="15388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lnSpc>
                <a:spcPts val="1200"/>
              </a:lnSpc>
              <a:buFontTx/>
              <a:buNone/>
              <a:defRPr sz="1200" b="0" i="0">
                <a:solidFill>
                  <a:srgbClr val="FFFFFF"/>
                </a:solidFill>
                <a:latin typeface="+mn-lt"/>
                <a:ea typeface="Roboto Condensed" panose="02000000000000000000" pitchFamily="2" charset="0"/>
              </a:defRPr>
            </a:lvl1pPr>
            <a:lvl2pPr marL="4572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9144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3716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8288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51" name="Circle1">
            <a:extLst>
              <a:ext uri="{FF2B5EF4-FFF2-40B4-BE49-F238E27FC236}">
                <a16:creationId xmlns:a16="http://schemas.microsoft.com/office/drawing/2014/main" id="{6DBFE3B4-E2BA-B447-AFD1-C4D81CA7C12E}"/>
              </a:ext>
            </a:extLst>
          </p:cNvPr>
          <p:cNvSpPr>
            <a:spLocks noChangeAspect="1"/>
          </p:cNvSpPr>
          <p:nvPr userDrawn="1"/>
        </p:nvSpPr>
        <p:spPr>
          <a:xfrm>
            <a:off x="8363502" y="3532309"/>
            <a:ext cx="1347425" cy="134727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52" name="Icon1">
            <a:extLst>
              <a:ext uri="{FF2B5EF4-FFF2-40B4-BE49-F238E27FC236}">
                <a16:creationId xmlns:a16="http://schemas.microsoft.com/office/drawing/2014/main" id="{D9981087-91D8-7C46-8546-00CC8D0B6566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616280" y="3848050"/>
            <a:ext cx="808455" cy="8084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" b="0" i="0">
                <a:latin typeface="+mn-lt"/>
                <a:ea typeface="Roboto" panose="02000000000000000000" pitchFamily="2" charset="0"/>
              </a:defRPr>
            </a:lvl1pPr>
          </a:lstStyle>
          <a:p>
            <a:r>
              <a:rPr lang="en-GB" noProof="0"/>
              <a:t>icon</a:t>
            </a:r>
          </a:p>
        </p:txBody>
      </p:sp>
      <p:sp>
        <p:nvSpPr>
          <p:cNvPr id="53" name="Number1">
            <a:extLst>
              <a:ext uri="{FF2B5EF4-FFF2-40B4-BE49-F238E27FC236}">
                <a16:creationId xmlns:a16="http://schemas.microsoft.com/office/drawing/2014/main" id="{901D4221-8C4A-FB41-8937-0A674CDF6689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989496" y="4252277"/>
            <a:ext cx="1333220" cy="320793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 algn="l">
              <a:lnSpc>
                <a:spcPts val="2000"/>
              </a:lnSpc>
              <a:buFontTx/>
              <a:buNone/>
              <a:defRPr sz="4400" b="0" i="0">
                <a:solidFill>
                  <a:srgbClr val="FFFFFF"/>
                </a:solidFill>
                <a:latin typeface="+mn-lt"/>
                <a:ea typeface="Roboto Condensed" panose="02000000000000000000" pitchFamily="2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/>
              <a:t>XX%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18B68FCD-D1EC-8F46-A39B-AEB570CD09A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chemeClr val="tx1"/>
              </a:buClr>
              <a:defRPr sz="1800">
                <a:solidFill>
                  <a:schemeClr val="tx1"/>
                </a:solidFill>
              </a:defRPr>
            </a:lvl1pPr>
            <a:lvl2pPr>
              <a:lnSpc>
                <a:spcPts val="2200"/>
              </a:lnSpc>
              <a:buClr>
                <a:schemeClr val="tx1">
                  <a:lumMod val="40000"/>
                  <a:lumOff val="60000"/>
                </a:schemeClr>
              </a:buClr>
              <a:defRPr sz="1600">
                <a:solidFill>
                  <a:schemeClr val="tx1"/>
                </a:solidFill>
              </a:defRPr>
            </a:lvl2pPr>
            <a:lvl3pPr>
              <a:lnSpc>
                <a:spcPts val="2200"/>
              </a:lnSpc>
              <a:buClr>
                <a:schemeClr val="accent1">
                  <a:lumMod val="40000"/>
                  <a:lumOff val="60000"/>
                </a:schemeClr>
              </a:buClr>
              <a:defRPr sz="1400">
                <a:solidFill>
                  <a:schemeClr val="tx1"/>
                </a:solidFill>
              </a:defRPr>
            </a:lvl3pPr>
            <a:lvl4pPr>
              <a:lnSpc>
                <a:spcPts val="2200"/>
              </a:lnSpc>
              <a:buClr>
                <a:schemeClr val="accent4"/>
              </a:buClr>
              <a:defRPr sz="1200">
                <a:solidFill>
                  <a:schemeClr val="tx1"/>
                </a:solidFill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25" name="Title">
            <a:extLst>
              <a:ext uri="{FF2B5EF4-FFF2-40B4-BE49-F238E27FC236}">
                <a16:creationId xmlns:a16="http://schemas.microsoft.com/office/drawing/2014/main" id="{4B31860B-5DA7-B14D-802B-B30B7DCC9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5376000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chemeClr val="tx1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28" name="Logo Sectors" hidden="1">
            <a:extLst>
              <a:ext uri="{FF2B5EF4-FFF2-40B4-BE49-F238E27FC236}">
                <a16:creationId xmlns:a16="http://schemas.microsoft.com/office/drawing/2014/main" id="{16FAF6C7-CFDE-5248-9BE6-0774EADB6D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45E17F7-96FE-41B7-BF92-DF96F55A0D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520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 + images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3">
            <a:extLst>
              <a:ext uri="{FF2B5EF4-FFF2-40B4-BE49-F238E27FC236}">
                <a16:creationId xmlns:a16="http://schemas.microsoft.com/office/drawing/2014/main" id="{4279B510-173B-D042-8254-26026D6653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060904" y="4291225"/>
            <a:ext cx="1440000" cy="144000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600" b="0" i="0"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9" name="Picture Placeholder2">
            <a:extLst>
              <a:ext uri="{FF2B5EF4-FFF2-40B4-BE49-F238E27FC236}">
                <a16:creationId xmlns:a16="http://schemas.microsoft.com/office/drawing/2014/main" id="{4132B5EF-2EB6-F246-8913-E186D467BA5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60904" y="2517846"/>
            <a:ext cx="1440000" cy="144000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600" b="0" i="0"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8" name="Picture Placeholder1">
            <a:extLst>
              <a:ext uri="{FF2B5EF4-FFF2-40B4-BE49-F238E27FC236}">
                <a16:creationId xmlns:a16="http://schemas.microsoft.com/office/drawing/2014/main" id="{9717374D-2D58-E749-9159-8D0911859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032000" y="720000"/>
            <a:ext cx="1440000" cy="144000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600" b="0" i="0"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11" name="Security box">
            <a:extLst>
              <a:ext uri="{FF2B5EF4-FFF2-40B4-BE49-F238E27FC236}">
                <a16:creationId xmlns:a16="http://schemas.microsoft.com/office/drawing/2014/main" id="{2B0E2BC1-579E-9B48-A881-0BFA1E6442ED}"/>
              </a:ext>
            </a:extLst>
          </p:cNvPr>
          <p:cNvSpPr txBox="1"/>
          <p:nvPr userDrawn="1"/>
        </p:nvSpPr>
        <p:spPr>
          <a:xfrm>
            <a:off x="4295775" y="6590300"/>
            <a:ext cx="367188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GB" sz="1000" b="0" i="0" noProof="0">
              <a:latin typeface="Arial" panose="020B0604020202020204" pitchFamily="34" charset="0"/>
              <a:ea typeface="Roboto" panose="02000000000000000000" pitchFamily="2" charset="0"/>
            </a:endParaRPr>
          </a:p>
        </p:txBody>
      </p:sp>
      <p:sp>
        <p:nvSpPr>
          <p:cNvPr id="16" name="Date">
            <a:extLst>
              <a:ext uri="{FF2B5EF4-FFF2-40B4-BE49-F238E27FC236}">
                <a16:creationId xmlns:a16="http://schemas.microsoft.com/office/drawing/2014/main" id="{E1EF5925-0AF2-5E48-8561-30B7AEA02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DB23A035-1977-4989-9448-EE8C2AA82D8C}" type="datetime1">
              <a:rPr lang="fr-FR" smtClean="0"/>
              <a:t>16/09/2025</a:t>
            </a:fld>
            <a:endParaRPr lang="en-GB"/>
          </a:p>
        </p:txBody>
      </p:sp>
      <p:sp>
        <p:nvSpPr>
          <p:cNvPr id="18" name="Page number">
            <a:extLst>
              <a:ext uri="{FF2B5EF4-FFF2-40B4-BE49-F238E27FC236}">
                <a16:creationId xmlns:a16="http://schemas.microsoft.com/office/drawing/2014/main" id="{45B5B005-706E-6543-AF6E-4DF439D6F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1CAFD0D-BD3F-114D-BFA8-24E7C90BF62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chemeClr val="tx1"/>
              </a:buClr>
              <a:defRPr sz="1800">
                <a:solidFill>
                  <a:schemeClr val="tx1"/>
                </a:solidFill>
              </a:defRPr>
            </a:lvl1pPr>
            <a:lvl2pPr>
              <a:lnSpc>
                <a:spcPts val="2200"/>
              </a:lnSpc>
              <a:buClr>
                <a:schemeClr val="tx1">
                  <a:lumMod val="40000"/>
                  <a:lumOff val="60000"/>
                </a:schemeClr>
              </a:buClr>
              <a:defRPr sz="1600">
                <a:solidFill>
                  <a:schemeClr val="tx1"/>
                </a:solidFill>
              </a:defRPr>
            </a:lvl2pPr>
            <a:lvl3pPr>
              <a:lnSpc>
                <a:spcPts val="2200"/>
              </a:lnSpc>
              <a:buClr>
                <a:schemeClr val="accent1">
                  <a:lumMod val="40000"/>
                  <a:lumOff val="60000"/>
                </a:schemeClr>
              </a:buClr>
              <a:defRPr sz="1400">
                <a:solidFill>
                  <a:schemeClr val="tx1"/>
                </a:solidFill>
              </a:defRPr>
            </a:lvl3pPr>
            <a:lvl4pPr>
              <a:lnSpc>
                <a:spcPts val="2200"/>
              </a:lnSpc>
              <a:buClr>
                <a:schemeClr val="accent4"/>
              </a:buClr>
              <a:defRPr sz="1200">
                <a:solidFill>
                  <a:schemeClr val="tx1"/>
                </a:solidFill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7" name="Title">
            <a:extLst>
              <a:ext uri="{FF2B5EF4-FFF2-40B4-BE49-F238E27FC236}">
                <a16:creationId xmlns:a16="http://schemas.microsoft.com/office/drawing/2014/main" id="{F92D286B-C9C9-CE4C-9454-A44C6DB5E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5376000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chemeClr val="tx1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19" name="Logo Sectors" hidden="1">
            <a:extLst>
              <a:ext uri="{FF2B5EF4-FFF2-40B4-BE49-F238E27FC236}">
                <a16:creationId xmlns:a16="http://schemas.microsoft.com/office/drawing/2014/main" id="{FB095021-BD6B-2349-8013-1CCED12DB5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FDC29B-EB32-45A8-AF34-C8391E09D8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00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bg>
      <p:bgPr>
        <a:solidFill>
          <a:srgbClr val="AD7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">
            <a:extLst>
              <a:ext uri="{FF2B5EF4-FFF2-40B4-BE49-F238E27FC236}">
                <a16:creationId xmlns:a16="http://schemas.microsoft.com/office/drawing/2014/main" id="{D3AD6EBD-1B93-1340-B3C4-A436F35A5E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20181" y="1864645"/>
            <a:ext cx="7344717" cy="55399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40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fr-FR" noProof="0" dirty="0"/>
              <a:t>1. </a:t>
            </a:r>
            <a:r>
              <a:rPr lang="fr-FR" noProof="0" dirty="0" err="1"/>
              <a:t>Title</a:t>
            </a:r>
            <a:r>
              <a:rPr lang="fr-FR" noProof="0" dirty="0"/>
              <a:t> </a:t>
            </a:r>
            <a:r>
              <a:rPr lang="fr-FR" noProof="0" dirty="0" err="1"/>
              <a:t>chapter</a:t>
            </a:r>
            <a:endParaRPr lang="en-GB" noProof="0" dirty="0"/>
          </a:p>
        </p:txBody>
      </p:sp>
      <p:sp>
        <p:nvSpPr>
          <p:cNvPr id="17" name="Date">
            <a:extLst>
              <a:ext uri="{FF2B5EF4-FFF2-40B4-BE49-F238E27FC236}">
                <a16:creationId xmlns:a16="http://schemas.microsoft.com/office/drawing/2014/main" id="{BB3F6C3F-724B-564E-89D1-CC11A4EE97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18" name="Page number">
            <a:extLst>
              <a:ext uri="{FF2B5EF4-FFF2-40B4-BE49-F238E27FC236}">
                <a16:creationId xmlns:a16="http://schemas.microsoft.com/office/drawing/2014/main" id="{276C1037-3FD7-FA4E-AAB0-5E7F6F79A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Picture Placeholder">
            <a:extLst>
              <a:ext uri="{FF2B5EF4-FFF2-40B4-BE49-F238E27FC236}">
                <a16:creationId xmlns:a16="http://schemas.microsoft.com/office/drawing/2014/main" id="{0228B348-2483-844F-8E55-A131F31842B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19536" y="2636838"/>
            <a:ext cx="7345362" cy="2952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FR"/>
              <a:t>Picture</a:t>
            </a:r>
          </a:p>
        </p:txBody>
      </p:sp>
      <p:pic>
        <p:nvPicPr>
          <p:cNvPr id="12" name="Logo">
            <a:extLst>
              <a:ext uri="{FF2B5EF4-FFF2-40B4-BE49-F238E27FC236}">
                <a16:creationId xmlns:a16="http://schemas.microsoft.com/office/drawing/2014/main" id="{88178627-358B-8F44-8E04-B3E27EEBFC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4056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hotos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">
            <a:extLst>
              <a:ext uri="{FF2B5EF4-FFF2-40B4-BE49-F238E27FC236}">
                <a16:creationId xmlns:a16="http://schemas.microsoft.com/office/drawing/2014/main" id="{06E6A269-F7C9-1043-BE7C-E2FB0E22E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56040" y="0"/>
            <a:ext cx="5735960" cy="6209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Arial" panose="020B0604020202020204" pitchFamily="34" charset="0"/>
                <a:ea typeface="Roboto" panose="02000000000000000000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noProof="0"/>
          </a:p>
        </p:txBody>
      </p:sp>
      <p:sp>
        <p:nvSpPr>
          <p:cNvPr id="18" name="Border">
            <a:extLst>
              <a:ext uri="{FF2B5EF4-FFF2-40B4-BE49-F238E27FC236}">
                <a16:creationId xmlns:a16="http://schemas.microsoft.com/office/drawing/2014/main" id="{B9581128-5B2A-334A-94B5-54FE3193D2F0}"/>
              </a:ext>
            </a:extLst>
          </p:cNvPr>
          <p:cNvSpPr>
            <a:spLocks/>
          </p:cNvSpPr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3" name="Date">
            <a:extLst>
              <a:ext uri="{FF2B5EF4-FFF2-40B4-BE49-F238E27FC236}">
                <a16:creationId xmlns:a16="http://schemas.microsoft.com/office/drawing/2014/main" id="{0146FA6F-F903-8649-B85C-98C3C0A3AE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972065B4-07ED-4AE1-AB36-5F2868EA706A}" type="datetime1">
              <a:rPr lang="fr-FR" smtClean="0"/>
              <a:t>16/09/2025</a:t>
            </a:fld>
            <a:endParaRPr lang="en-GB"/>
          </a:p>
        </p:txBody>
      </p:sp>
      <p:sp>
        <p:nvSpPr>
          <p:cNvPr id="14" name="Page number">
            <a:extLst>
              <a:ext uri="{FF2B5EF4-FFF2-40B4-BE49-F238E27FC236}">
                <a16:creationId xmlns:a16="http://schemas.microsoft.com/office/drawing/2014/main" id="{96C54EB3-A3C0-1549-84C3-5396C2229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68BF147F-C572-9340-870C-1BE4DD976C7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chemeClr val="tx1"/>
              </a:buClr>
              <a:defRPr sz="1800">
                <a:solidFill>
                  <a:schemeClr val="tx1"/>
                </a:solidFill>
              </a:defRPr>
            </a:lvl1pPr>
            <a:lvl2pPr>
              <a:lnSpc>
                <a:spcPts val="2200"/>
              </a:lnSpc>
              <a:buClr>
                <a:schemeClr val="tx1">
                  <a:lumMod val="40000"/>
                  <a:lumOff val="60000"/>
                </a:schemeClr>
              </a:buClr>
              <a:defRPr sz="1600">
                <a:solidFill>
                  <a:schemeClr val="tx1"/>
                </a:solidFill>
              </a:defRPr>
            </a:lvl2pPr>
            <a:lvl3pPr>
              <a:lnSpc>
                <a:spcPts val="2200"/>
              </a:lnSpc>
              <a:buClr>
                <a:schemeClr val="accent1">
                  <a:lumMod val="40000"/>
                  <a:lumOff val="60000"/>
                </a:schemeClr>
              </a:buClr>
              <a:defRPr sz="1400">
                <a:solidFill>
                  <a:schemeClr val="tx1"/>
                </a:solidFill>
              </a:defRPr>
            </a:lvl3pPr>
            <a:lvl4pPr>
              <a:lnSpc>
                <a:spcPts val="2200"/>
              </a:lnSpc>
              <a:buClr>
                <a:schemeClr val="accent4"/>
              </a:buClr>
              <a:defRPr sz="1200">
                <a:solidFill>
                  <a:schemeClr val="tx1"/>
                </a:solidFill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Title">
            <a:extLst>
              <a:ext uri="{FF2B5EF4-FFF2-40B4-BE49-F238E27FC236}">
                <a16:creationId xmlns:a16="http://schemas.microsoft.com/office/drawing/2014/main" id="{FC6124EF-5743-5F4C-8698-B861EDC9C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5376000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chemeClr val="tx1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16" name="Logo Sectors" hidden="1">
            <a:extLst>
              <a:ext uri="{FF2B5EF4-FFF2-40B4-BE49-F238E27FC236}">
                <a16:creationId xmlns:a16="http://schemas.microsoft.com/office/drawing/2014/main" id="{11FE4606-EC0C-5848-A8E3-8FBFA5D3C9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D78044-7EA4-465F-85F7-1D921C5A24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291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">
            <a:extLst>
              <a:ext uri="{FF2B5EF4-FFF2-40B4-BE49-F238E27FC236}">
                <a16:creationId xmlns:a16="http://schemas.microsoft.com/office/drawing/2014/main" id="{DCB977AB-DF4F-E14B-971C-6C1522C535B4}"/>
              </a:ext>
            </a:extLst>
          </p:cNvPr>
          <p:cNvSpPr/>
          <p:nvPr userDrawn="1"/>
        </p:nvSpPr>
        <p:spPr>
          <a:xfrm>
            <a:off x="7176120" y="0"/>
            <a:ext cx="5015880" cy="622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8" name="Border">
            <a:extLst>
              <a:ext uri="{FF2B5EF4-FFF2-40B4-BE49-F238E27FC236}">
                <a16:creationId xmlns:a16="http://schemas.microsoft.com/office/drawing/2014/main" id="{3EBD5471-C3E7-DC4C-9F1E-7568BC6F1AF1}"/>
              </a:ext>
            </a:extLst>
          </p:cNvPr>
          <p:cNvSpPr>
            <a:spLocks/>
          </p:cNvSpPr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Date">
            <a:extLst>
              <a:ext uri="{FF2B5EF4-FFF2-40B4-BE49-F238E27FC236}">
                <a16:creationId xmlns:a16="http://schemas.microsoft.com/office/drawing/2014/main" id="{6F7CD401-8B70-BB40-B0AE-4094E3D8D53A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E0FE61A-B995-424E-A340-E21F64F92428}" type="datetime1">
              <a:rPr lang="fr-FR" smtClean="0"/>
              <a:t>16/09/2025</a:t>
            </a:fld>
            <a:endParaRPr lang="en-GB"/>
          </a:p>
        </p:txBody>
      </p:sp>
      <p:sp>
        <p:nvSpPr>
          <p:cNvPr id="10" name="Page number">
            <a:extLst>
              <a:ext uri="{FF2B5EF4-FFF2-40B4-BE49-F238E27FC236}">
                <a16:creationId xmlns:a16="http://schemas.microsoft.com/office/drawing/2014/main" id="{010A7548-C8DD-4C4C-BC38-D6B2DCC19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034C3BE-0506-8144-9AAF-5B2CFE09324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chemeClr val="tx2">
                  <a:lumMod val="60000"/>
                  <a:lumOff val="40000"/>
                </a:schemeClr>
              </a:buClr>
              <a:defRPr sz="1800">
                <a:solidFill>
                  <a:srgbClr val="FFFFFF"/>
                </a:solidFill>
              </a:defRPr>
            </a:lvl1pPr>
            <a:lvl2pPr>
              <a:lnSpc>
                <a:spcPts val="2200"/>
              </a:lnSpc>
              <a:buClr>
                <a:schemeClr val="tx1">
                  <a:lumMod val="40000"/>
                  <a:lumOff val="60000"/>
                </a:schemeClr>
              </a:buClr>
              <a:defRPr sz="1600">
                <a:solidFill>
                  <a:srgbClr val="FFFFFF"/>
                </a:solidFill>
              </a:defRPr>
            </a:lvl2pPr>
            <a:lvl3pPr>
              <a:lnSpc>
                <a:spcPts val="2200"/>
              </a:lnSpc>
              <a:buClr>
                <a:schemeClr val="accent1">
                  <a:lumMod val="40000"/>
                  <a:lumOff val="60000"/>
                </a:schemeClr>
              </a:buClr>
              <a:defRPr sz="1400">
                <a:solidFill>
                  <a:srgbClr val="FFFFFF"/>
                </a:solidFill>
              </a:defRPr>
            </a:lvl3pPr>
            <a:lvl4pPr>
              <a:lnSpc>
                <a:spcPts val="2200"/>
              </a:lnSpc>
              <a:buClr>
                <a:schemeClr val="accent4"/>
              </a:buClr>
              <a:defRPr sz="1200">
                <a:solidFill>
                  <a:srgbClr val="FFFFFF"/>
                </a:solidFill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E03A9CC6-2051-F14B-9444-75F5121C8C95}"/>
              </a:ext>
            </a:extLst>
          </p:cNvPr>
          <p:cNvSpPr>
            <a:spLocks noGrp="1"/>
          </p:cNvSpPr>
          <p:nvPr>
            <p:ph type="tbl" sz="quarter" idx="33"/>
          </p:nvPr>
        </p:nvSpPr>
        <p:spPr>
          <a:xfrm>
            <a:off x="7608888" y="1268413"/>
            <a:ext cx="3743325" cy="38893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endParaRPr lang="en-FR"/>
          </a:p>
        </p:txBody>
      </p:sp>
      <p:sp>
        <p:nvSpPr>
          <p:cNvPr id="14" name="Title">
            <a:extLst>
              <a:ext uri="{FF2B5EF4-FFF2-40B4-BE49-F238E27FC236}">
                <a16:creationId xmlns:a16="http://schemas.microsoft.com/office/drawing/2014/main" id="{C719BA3E-9712-A441-98FE-FDB721A62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5376000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FFFFF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16" name="Logo Sectors" hidden="1">
            <a:extLst>
              <a:ext uri="{FF2B5EF4-FFF2-40B4-BE49-F238E27FC236}">
                <a16:creationId xmlns:a16="http://schemas.microsoft.com/office/drawing/2014/main" id="{3C440672-A424-4A4A-A307-C84088BE20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79F6F0-524A-48D2-8524-231FEA1436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0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ading levels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">
            <a:extLst>
              <a:ext uri="{FF2B5EF4-FFF2-40B4-BE49-F238E27FC236}">
                <a16:creationId xmlns:a16="http://schemas.microsoft.com/office/drawing/2014/main" id="{9ABDA742-AB39-E042-AA1D-B7569BB73D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6DE1806D-A281-417F-9DAD-B62F83BD7DBD}" type="datetime1">
              <a:rPr lang="fr-FR" smtClean="0"/>
              <a:t>16/09/2025</a:t>
            </a:fld>
            <a:endParaRPr lang="en-GB"/>
          </a:p>
        </p:txBody>
      </p:sp>
      <p:sp>
        <p:nvSpPr>
          <p:cNvPr id="21" name="Page number">
            <a:extLst>
              <a:ext uri="{FF2B5EF4-FFF2-40B4-BE49-F238E27FC236}">
                <a16:creationId xmlns:a16="http://schemas.microsoft.com/office/drawing/2014/main" id="{5D6A91E0-BE9F-554A-A875-DE972F87B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5FD95F0-D6AD-8D49-9D35-DF0F0248CFD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chemeClr val="tx1"/>
              </a:buClr>
              <a:defRPr sz="1800">
                <a:solidFill>
                  <a:schemeClr val="tx1"/>
                </a:solidFill>
              </a:defRPr>
            </a:lvl1pPr>
            <a:lvl2pPr>
              <a:lnSpc>
                <a:spcPts val="2200"/>
              </a:lnSpc>
              <a:buClr>
                <a:schemeClr val="tx1">
                  <a:lumMod val="40000"/>
                  <a:lumOff val="60000"/>
                </a:schemeClr>
              </a:buClr>
              <a:defRPr sz="1600">
                <a:solidFill>
                  <a:schemeClr val="tx1"/>
                </a:solidFill>
              </a:defRPr>
            </a:lvl2pPr>
            <a:lvl3pPr>
              <a:lnSpc>
                <a:spcPts val="2200"/>
              </a:lnSpc>
              <a:buClr>
                <a:schemeClr val="accent1">
                  <a:lumMod val="40000"/>
                  <a:lumOff val="60000"/>
                </a:schemeClr>
              </a:buClr>
              <a:defRPr sz="1400">
                <a:solidFill>
                  <a:schemeClr val="tx1"/>
                </a:solidFill>
              </a:defRPr>
            </a:lvl3pPr>
            <a:lvl4pPr>
              <a:lnSpc>
                <a:spcPts val="2200"/>
              </a:lnSpc>
              <a:buClr>
                <a:schemeClr val="accent4"/>
              </a:buClr>
              <a:defRPr sz="1200">
                <a:solidFill>
                  <a:schemeClr val="tx1"/>
                </a:solidFill>
              </a:defRPr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Title">
            <a:extLst>
              <a:ext uri="{FF2B5EF4-FFF2-40B4-BE49-F238E27FC236}">
                <a16:creationId xmlns:a16="http://schemas.microsoft.com/office/drawing/2014/main" id="{11B78CAA-3AEA-5F49-828F-E254C68B5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548680"/>
            <a:ext cx="10488568" cy="53039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chemeClr val="tx1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/>
          </a:p>
        </p:txBody>
      </p:sp>
      <p:pic>
        <p:nvPicPr>
          <p:cNvPr id="13" name="Logo Sectors" hidden="1">
            <a:extLst>
              <a:ext uri="{FF2B5EF4-FFF2-40B4-BE49-F238E27FC236}">
                <a16:creationId xmlns:a16="http://schemas.microsoft.com/office/drawing/2014/main" id="{1CDA36EC-4581-AD4A-AC17-09552EF79B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321965" y="6455971"/>
            <a:ext cx="1185000" cy="284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E4A662-7C97-42C6-B763-E4A276B5D5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23111" y="6324101"/>
            <a:ext cx="2270572" cy="4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4628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E162E794-F264-E445-9EE1-D974F9CB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400" y="1412875"/>
            <a:ext cx="6264150" cy="553998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algn="l">
              <a:defRPr sz="4000" b="0" i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</a:defRPr>
            </a:lvl1pPr>
          </a:lstStyle>
          <a:p>
            <a:r>
              <a:rPr lang="en-GB" noProof="0"/>
              <a:t>Thank you!</a:t>
            </a:r>
          </a:p>
        </p:txBody>
      </p:sp>
      <p:sp>
        <p:nvSpPr>
          <p:cNvPr id="29" name="Security instruction">
            <a:extLst>
              <a:ext uri="{FF2B5EF4-FFF2-40B4-BE49-F238E27FC236}">
                <a16:creationId xmlns:a16="http://schemas.microsoft.com/office/drawing/2014/main" id="{5F058EC9-BB8E-A84E-9802-BEAA4D6E2B23}"/>
              </a:ext>
            </a:extLst>
          </p:cNvPr>
          <p:cNvSpPr txBox="1"/>
          <p:nvPr userDrawn="1"/>
        </p:nvSpPr>
        <p:spPr>
          <a:xfrm>
            <a:off x="191344" y="6582544"/>
            <a:ext cx="74888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900" b="0" i="0" noProof="0">
              <a:latin typeface="Arial" panose="020B0604020202020204" pitchFamily="34" charset="0"/>
              <a:ea typeface="Roboto" panose="02000000000000000000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EB08CE-92F9-2345-86E1-DC782E3F3568}"/>
              </a:ext>
            </a:extLst>
          </p:cNvPr>
          <p:cNvSpPr/>
          <p:nvPr userDrawn="1"/>
        </p:nvSpPr>
        <p:spPr>
          <a:xfrm>
            <a:off x="0" y="6309320"/>
            <a:ext cx="10085260" cy="548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9D86DDC3-196D-ED46-A6EE-9486061C2CB0}"/>
              </a:ext>
            </a:extLst>
          </p:cNvPr>
          <p:cNvSpPr/>
          <p:nvPr userDrawn="1"/>
        </p:nvSpPr>
        <p:spPr>
          <a:xfrm>
            <a:off x="0" y="6165304"/>
            <a:ext cx="7596000" cy="5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14D021C3-F081-0643-B684-D953C59DE5BA}"/>
              </a:ext>
            </a:extLst>
          </p:cNvPr>
          <p:cNvSpPr/>
          <p:nvPr userDrawn="1"/>
        </p:nvSpPr>
        <p:spPr>
          <a:xfrm>
            <a:off x="7584000" y="6165304"/>
            <a:ext cx="4608000" cy="5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11" name="Logo Sectors" hidden="1">
            <a:extLst>
              <a:ext uri="{FF2B5EF4-FFF2-40B4-BE49-F238E27FC236}">
                <a16:creationId xmlns:a16="http://schemas.microsoft.com/office/drawing/2014/main" id="{113C5D4A-5B88-E64B-B28F-E683CDE80B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015606" y="6286992"/>
            <a:ext cx="1843024" cy="442326"/>
          </a:xfrm>
          <a:prstGeom prst="rect">
            <a:avLst/>
          </a:prstGeom>
        </p:spPr>
      </p:pic>
      <p:pic>
        <p:nvPicPr>
          <p:cNvPr id="12" name="Logo eu-LISA">
            <a:extLst>
              <a:ext uri="{FF2B5EF4-FFF2-40B4-BE49-F238E27FC236}">
                <a16:creationId xmlns:a16="http://schemas.microsoft.com/office/drawing/2014/main" id="{70A2DE4D-4559-F445-B1FD-D5C3A74E8B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015607" y="6359591"/>
            <a:ext cx="1843021" cy="30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245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 slide + social me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cial media">
            <a:extLst>
              <a:ext uri="{FF2B5EF4-FFF2-40B4-BE49-F238E27FC236}">
                <a16:creationId xmlns:a16="http://schemas.microsoft.com/office/drawing/2014/main" id="{0EB3D883-A73E-5349-9436-849AB0D6418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2061" y="4293096"/>
            <a:ext cx="3106107" cy="136815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Roboto Condensed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facebook.com/</a:t>
            </a:r>
            <a:r>
              <a:rPr lang="en-GB" noProof="0" err="1"/>
              <a:t>agencyeulisa</a:t>
            </a:r>
            <a:r>
              <a:rPr lang="en-GB" noProof="0"/>
              <a:t>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twitter.com/</a:t>
            </a:r>
            <a:r>
              <a:rPr lang="en-GB" noProof="0" err="1"/>
              <a:t>EULISA_agency</a:t>
            </a:r>
            <a:endParaRPr lang="en-GB" noProof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linkedin.com/company/eu-lisa/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youtube.com/c/</a:t>
            </a:r>
            <a:r>
              <a:rPr lang="en-GB" noProof="0" err="1"/>
              <a:t>euLISAagency</a:t>
            </a:r>
            <a:endParaRPr lang="en-GB" noProof="0"/>
          </a:p>
        </p:txBody>
      </p:sp>
      <p:cxnSp>
        <p:nvCxnSpPr>
          <p:cNvPr id="17" name="Line">
            <a:extLst>
              <a:ext uri="{FF2B5EF4-FFF2-40B4-BE49-F238E27FC236}">
                <a16:creationId xmlns:a16="http://schemas.microsoft.com/office/drawing/2014/main" id="{8A015DEF-DABF-3C46-AF68-6EE84DAFA50B}"/>
              </a:ext>
            </a:extLst>
          </p:cNvPr>
          <p:cNvCxnSpPr>
            <a:cxnSpLocks/>
          </p:cNvCxnSpPr>
          <p:nvPr userDrawn="1"/>
        </p:nvCxnSpPr>
        <p:spPr>
          <a:xfrm>
            <a:off x="4008439" y="4293096"/>
            <a:ext cx="0" cy="1009322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con2">
            <a:extLst>
              <a:ext uri="{FF2B5EF4-FFF2-40B4-BE49-F238E27FC236}">
                <a16:creationId xmlns:a16="http://schemas.microsoft.com/office/drawing/2014/main" id="{231589E4-1E85-0E44-8A4E-8349A1E657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294335" y="4581128"/>
            <a:ext cx="115200" cy="94761"/>
          </a:xfrm>
          <a:prstGeom prst="rect">
            <a:avLst/>
          </a:prstGeom>
        </p:spPr>
      </p:pic>
      <p:pic>
        <p:nvPicPr>
          <p:cNvPr id="24" name="Icon3">
            <a:extLst>
              <a:ext uri="{FF2B5EF4-FFF2-40B4-BE49-F238E27FC236}">
                <a16:creationId xmlns:a16="http://schemas.microsoft.com/office/drawing/2014/main" id="{B54A6156-75FF-5040-98DD-5AF4BCAAC5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4303126" y="4869160"/>
            <a:ext cx="109674" cy="108000"/>
          </a:xfrm>
          <a:prstGeom prst="rect">
            <a:avLst/>
          </a:prstGeom>
        </p:spPr>
      </p:pic>
      <p:pic>
        <p:nvPicPr>
          <p:cNvPr id="26" name="Icon4" descr="Une image contenant flèche&#10;&#10;Description générée automatiquement">
            <a:extLst>
              <a:ext uri="{FF2B5EF4-FFF2-40B4-BE49-F238E27FC236}">
                <a16:creationId xmlns:a16="http://schemas.microsoft.com/office/drawing/2014/main" id="{52D704F6-5C34-2F48-A65D-D068F65C09C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94336" y="5204976"/>
            <a:ext cx="112415" cy="79200"/>
          </a:xfrm>
          <a:prstGeom prst="rect">
            <a:avLst/>
          </a:prstGeom>
        </p:spPr>
      </p:pic>
      <p:pic>
        <p:nvPicPr>
          <p:cNvPr id="43" name="Icon1">
            <a:extLst>
              <a:ext uri="{FF2B5EF4-FFF2-40B4-BE49-F238E27FC236}">
                <a16:creationId xmlns:a16="http://schemas.microsoft.com/office/drawing/2014/main" id="{8C19E4F5-6C57-5B49-861F-853A1780E24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94335" y="4293096"/>
            <a:ext cx="115200" cy="115200"/>
          </a:xfrm>
          <a:prstGeom prst="rect">
            <a:avLst/>
          </a:prstGeom>
        </p:spPr>
      </p:pic>
      <p:sp>
        <p:nvSpPr>
          <p:cNvPr id="15" name="Title">
            <a:extLst>
              <a:ext uri="{FF2B5EF4-FFF2-40B4-BE49-F238E27FC236}">
                <a16:creationId xmlns:a16="http://schemas.microsoft.com/office/drawing/2014/main" id="{2EBD1C7D-3819-3E4C-9DDA-ED1C9DD110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400" y="1412875"/>
            <a:ext cx="6264150" cy="553998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 algn="l">
              <a:defRPr sz="4000" b="0" i="0">
                <a:solidFill>
                  <a:srgbClr val="FFFFFF"/>
                </a:solidFill>
                <a:latin typeface="+mj-lt"/>
                <a:ea typeface="Roboto Condensed" panose="02000000000000000000" pitchFamily="2" charset="0"/>
              </a:defRPr>
            </a:lvl1pPr>
          </a:lstStyle>
          <a:p>
            <a:r>
              <a:rPr lang="en-GB" noProof="0"/>
              <a:t>Thank you!</a:t>
            </a: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6CA1B79A-1593-1241-A36B-994053E971F6}"/>
              </a:ext>
            </a:extLst>
          </p:cNvPr>
          <p:cNvSpPr/>
          <p:nvPr userDrawn="1"/>
        </p:nvSpPr>
        <p:spPr>
          <a:xfrm>
            <a:off x="0" y="6165304"/>
            <a:ext cx="7596000" cy="5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3CBA15A3-E3D8-B244-86FB-E2CB84BE0162}"/>
              </a:ext>
            </a:extLst>
          </p:cNvPr>
          <p:cNvSpPr/>
          <p:nvPr userDrawn="1"/>
        </p:nvSpPr>
        <p:spPr>
          <a:xfrm>
            <a:off x="7584000" y="6165304"/>
            <a:ext cx="4608000" cy="5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20" name="Logo Sectors" hidden="1">
            <a:extLst>
              <a:ext uri="{FF2B5EF4-FFF2-40B4-BE49-F238E27FC236}">
                <a16:creationId xmlns:a16="http://schemas.microsoft.com/office/drawing/2014/main" id="{7B9B647C-8BBF-1D49-A3E2-A84B46FFBEF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0015606" y="6286992"/>
            <a:ext cx="1843024" cy="442326"/>
          </a:xfrm>
          <a:prstGeom prst="rect">
            <a:avLst/>
          </a:prstGeom>
        </p:spPr>
      </p:pic>
      <p:pic>
        <p:nvPicPr>
          <p:cNvPr id="13" name="Logo eu-LISA">
            <a:extLst>
              <a:ext uri="{FF2B5EF4-FFF2-40B4-BE49-F238E27FC236}">
                <a16:creationId xmlns:a16="http://schemas.microsoft.com/office/drawing/2014/main" id="{A299F935-61C8-374D-95B0-D47C9224848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/>
        </p:blipFill>
        <p:spPr>
          <a:xfrm>
            <a:off x="10015607" y="6359591"/>
            <a:ext cx="1843021" cy="30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1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10E02AB5-1F08-D442-B042-1BC21AAB1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6240096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CA87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sp>
        <p:nvSpPr>
          <p:cNvPr id="11" name="Page number">
            <a:extLst>
              <a:ext uri="{FF2B5EF4-FFF2-40B4-BE49-F238E27FC236}">
                <a16:creationId xmlns:a16="http://schemas.microsoft.com/office/drawing/2014/main" id="{8102C3BB-8483-CE48-8C0C-3BC563C39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Date">
            <a:extLst>
              <a:ext uri="{FF2B5EF4-FFF2-40B4-BE49-F238E27FC236}">
                <a16:creationId xmlns:a16="http://schemas.microsoft.com/office/drawing/2014/main" id="{6ACAA79B-4535-4C46-97D6-825536CAB0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6" name="Picture Placeholder">
            <a:extLst>
              <a:ext uri="{FF2B5EF4-FFF2-40B4-BE49-F238E27FC236}">
                <a16:creationId xmlns:a16="http://schemas.microsoft.com/office/drawing/2014/main" id="{36DFE525-5BD7-284C-92B2-1E9146575D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25070" y="-1"/>
            <a:ext cx="4566929" cy="6202677"/>
          </a:xfrm>
          <a:custGeom>
            <a:avLst/>
            <a:gdLst>
              <a:gd name="connsiteX0" fmla="*/ 0 w 3503612"/>
              <a:gd name="connsiteY0" fmla="*/ 0 h 6235334"/>
              <a:gd name="connsiteX1" fmla="*/ 3503612 w 3503612"/>
              <a:gd name="connsiteY1" fmla="*/ 0 h 6235334"/>
              <a:gd name="connsiteX2" fmla="*/ 3503612 w 3503612"/>
              <a:gd name="connsiteY2" fmla="*/ 6235334 h 6235334"/>
              <a:gd name="connsiteX3" fmla="*/ 0 w 3503612"/>
              <a:gd name="connsiteY3" fmla="*/ 6235334 h 6235334"/>
              <a:gd name="connsiteX4" fmla="*/ 0 w 3503612"/>
              <a:gd name="connsiteY4" fmla="*/ 0 h 6235334"/>
              <a:gd name="connsiteX0" fmla="*/ 1045029 w 4548641"/>
              <a:gd name="connsiteY0" fmla="*/ 0 h 6235334"/>
              <a:gd name="connsiteX1" fmla="*/ 4548641 w 4548641"/>
              <a:gd name="connsiteY1" fmla="*/ 0 h 6235334"/>
              <a:gd name="connsiteX2" fmla="*/ 4548641 w 4548641"/>
              <a:gd name="connsiteY2" fmla="*/ 6235334 h 6235334"/>
              <a:gd name="connsiteX3" fmla="*/ 0 w 4548641"/>
              <a:gd name="connsiteY3" fmla="*/ 6191791 h 6235334"/>
              <a:gd name="connsiteX4" fmla="*/ 1045029 w 4548641"/>
              <a:gd name="connsiteY4" fmla="*/ 0 h 6235334"/>
              <a:gd name="connsiteX0" fmla="*/ 1045029 w 4548641"/>
              <a:gd name="connsiteY0" fmla="*/ 0 h 6202677"/>
              <a:gd name="connsiteX1" fmla="*/ 4548641 w 4548641"/>
              <a:gd name="connsiteY1" fmla="*/ 0 h 6202677"/>
              <a:gd name="connsiteX2" fmla="*/ 4548641 w 4548641"/>
              <a:gd name="connsiteY2" fmla="*/ 6202677 h 6202677"/>
              <a:gd name="connsiteX3" fmla="*/ 0 w 4548641"/>
              <a:gd name="connsiteY3" fmla="*/ 6191791 h 6202677"/>
              <a:gd name="connsiteX4" fmla="*/ 1045029 w 4548641"/>
              <a:gd name="connsiteY4" fmla="*/ 0 h 6202677"/>
              <a:gd name="connsiteX0" fmla="*/ 459813 w 4548641"/>
              <a:gd name="connsiteY0" fmla="*/ 0 h 6211821"/>
              <a:gd name="connsiteX1" fmla="*/ 4548641 w 4548641"/>
              <a:gd name="connsiteY1" fmla="*/ 9144 h 6211821"/>
              <a:gd name="connsiteX2" fmla="*/ 4548641 w 4548641"/>
              <a:gd name="connsiteY2" fmla="*/ 6211821 h 6211821"/>
              <a:gd name="connsiteX3" fmla="*/ 0 w 4548641"/>
              <a:gd name="connsiteY3" fmla="*/ 6200935 h 6211821"/>
              <a:gd name="connsiteX4" fmla="*/ 459813 w 4548641"/>
              <a:gd name="connsiteY4" fmla="*/ 0 h 6211821"/>
              <a:gd name="connsiteX0" fmla="*/ 478101 w 4566929"/>
              <a:gd name="connsiteY0" fmla="*/ 0 h 6211821"/>
              <a:gd name="connsiteX1" fmla="*/ 4566929 w 4566929"/>
              <a:gd name="connsiteY1" fmla="*/ 9144 h 6211821"/>
              <a:gd name="connsiteX2" fmla="*/ 4566929 w 4566929"/>
              <a:gd name="connsiteY2" fmla="*/ 6211821 h 6211821"/>
              <a:gd name="connsiteX3" fmla="*/ 0 w 4566929"/>
              <a:gd name="connsiteY3" fmla="*/ 6210079 h 6211821"/>
              <a:gd name="connsiteX4" fmla="*/ 478101 w 4566929"/>
              <a:gd name="connsiteY4" fmla="*/ 0 h 6211821"/>
              <a:gd name="connsiteX0" fmla="*/ 478101 w 4566929"/>
              <a:gd name="connsiteY0" fmla="*/ 0 h 6202677"/>
              <a:gd name="connsiteX1" fmla="*/ 4566929 w 4566929"/>
              <a:gd name="connsiteY1" fmla="*/ 0 h 6202677"/>
              <a:gd name="connsiteX2" fmla="*/ 4566929 w 4566929"/>
              <a:gd name="connsiteY2" fmla="*/ 6202677 h 6202677"/>
              <a:gd name="connsiteX3" fmla="*/ 0 w 4566929"/>
              <a:gd name="connsiteY3" fmla="*/ 6200935 h 6202677"/>
              <a:gd name="connsiteX4" fmla="*/ 478101 w 4566929"/>
              <a:gd name="connsiteY4" fmla="*/ 0 h 6202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6929" h="6202677">
                <a:moveTo>
                  <a:pt x="478101" y="0"/>
                </a:moveTo>
                <a:lnTo>
                  <a:pt x="4566929" y="0"/>
                </a:lnTo>
                <a:lnTo>
                  <a:pt x="4566929" y="6202677"/>
                </a:lnTo>
                <a:lnTo>
                  <a:pt x="0" y="6200935"/>
                </a:lnTo>
                <a:lnTo>
                  <a:pt x="478101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 b="0" i="0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FR"/>
          </a:p>
        </p:txBody>
      </p:sp>
      <p:sp>
        <p:nvSpPr>
          <p:cNvPr id="12" name="Text Placeholder">
            <a:extLst>
              <a:ext uri="{FF2B5EF4-FFF2-40B4-BE49-F238E27FC236}">
                <a16:creationId xmlns:a16="http://schemas.microsoft.com/office/drawing/2014/main" id="{EC078E8D-B36B-D94F-8238-A97E0BF1375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chemeClr val="accent3"/>
              </a:buClr>
              <a:defRPr sz="1800">
                <a:solidFill>
                  <a:srgbClr val="FFFFFF"/>
                </a:solidFill>
              </a:defRPr>
            </a:lvl1pPr>
            <a:lvl2pPr marL="685800" indent="-228600">
              <a:lnSpc>
                <a:spcPts val="2200"/>
              </a:lnSpc>
              <a:buClr>
                <a:schemeClr val="accent4"/>
              </a:buClr>
              <a:buFont typeface="Arial" panose="020B0604020202020204" pitchFamily="34" charset="0"/>
              <a:buChar char="•"/>
              <a:defRPr sz="1600">
                <a:solidFill>
                  <a:srgbClr val="FFFFFF"/>
                </a:solidFill>
              </a:defRPr>
            </a:lvl2pPr>
            <a:lvl3pPr>
              <a:lnSpc>
                <a:spcPts val="2200"/>
              </a:lnSpc>
              <a:buClr>
                <a:schemeClr val="accent6">
                  <a:lumMod val="90000"/>
                </a:schemeClr>
              </a:buClr>
              <a:defRPr sz="1400">
                <a:solidFill>
                  <a:srgbClr val="FFFFFF"/>
                </a:solidFill>
              </a:defRPr>
            </a:lvl3pPr>
            <a:lvl4pPr>
              <a:lnSpc>
                <a:spcPts val="2200"/>
              </a:lnSpc>
              <a:buClr>
                <a:srgbClr val="FFFFFF"/>
              </a:buClr>
              <a:defRPr sz="1200">
                <a:solidFill>
                  <a:srgbClr val="FFFFFF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17" name="Logo">
            <a:extLst>
              <a:ext uri="{FF2B5EF4-FFF2-40B4-BE49-F238E27FC236}">
                <a16:creationId xmlns:a16="http://schemas.microsoft.com/office/drawing/2014/main" id="{97D98EE4-DFB8-5149-AA4A-92E3A6587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745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Quote">
            <a:extLst>
              <a:ext uri="{FF2B5EF4-FFF2-40B4-BE49-F238E27FC236}">
                <a16:creationId xmlns:a16="http://schemas.microsoft.com/office/drawing/2014/main" id="{9302B3F8-27D6-8046-8FD2-4FB11B56F10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280000" y="1440000"/>
            <a:ext cx="2431330" cy="33342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2600"/>
              </a:lnSpc>
              <a:buFontTx/>
              <a:buNone/>
              <a:defRPr sz="2400" b="1" i="0">
                <a:solidFill>
                  <a:srgbClr val="FAAB3C"/>
                </a:solidFill>
                <a:latin typeface="+mn-lt"/>
                <a:ea typeface="Roboto Medium" panose="02000000000000000000" pitchFamily="2" charset="0"/>
              </a:defRPr>
            </a:lvl1pPr>
            <a:lvl2pPr marL="4572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9144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3716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1828800" indent="0">
              <a:lnSpc>
                <a:spcPts val="1800"/>
              </a:lnSpc>
              <a:buFontTx/>
              <a:buNone/>
              <a:defRPr sz="1400" b="1" i="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GB" noProof="0" dirty="0"/>
              <a:t>Quote text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718A4C09-6153-0547-8E0F-3EE2A67EBC8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rgbClr val="AD7529"/>
              </a:buClr>
              <a:defRPr sz="1800">
                <a:solidFill>
                  <a:schemeClr val="bg1"/>
                </a:solidFill>
              </a:defRPr>
            </a:lvl1pPr>
            <a:lvl2pPr>
              <a:lnSpc>
                <a:spcPts val="2200"/>
              </a:lnSpc>
              <a:buClr>
                <a:srgbClr val="FAAB3C"/>
              </a:buClr>
              <a:defRPr sz="1600">
                <a:solidFill>
                  <a:schemeClr val="bg1"/>
                </a:solidFill>
              </a:defRPr>
            </a:lvl2pPr>
            <a:lvl3pPr>
              <a:lnSpc>
                <a:spcPts val="2200"/>
              </a:lnSpc>
              <a:buClr>
                <a:srgbClr val="FACA87"/>
              </a:buClr>
              <a:defRPr sz="1400">
                <a:solidFill>
                  <a:schemeClr val="bg1"/>
                </a:solidFill>
              </a:defRPr>
            </a:lvl3pPr>
            <a:lvl4pPr>
              <a:lnSpc>
                <a:spcPts val="2200"/>
              </a:lnSpc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37" name="Page number">
            <a:extLst>
              <a:ext uri="{FF2B5EF4-FFF2-40B4-BE49-F238E27FC236}">
                <a16:creationId xmlns:a16="http://schemas.microsoft.com/office/drawing/2014/main" id="{2B560456-784E-A44D-98BC-32CBEC9B2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9" name="Date">
            <a:extLst>
              <a:ext uri="{FF2B5EF4-FFF2-40B4-BE49-F238E27FC236}">
                <a16:creationId xmlns:a16="http://schemas.microsoft.com/office/drawing/2014/main" id="{9DF85F8B-D96A-C94D-827C-37C0E6ADB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9" name="Title">
            <a:extLst>
              <a:ext uri="{FF2B5EF4-FFF2-40B4-BE49-F238E27FC236}">
                <a16:creationId xmlns:a16="http://schemas.microsoft.com/office/drawing/2014/main" id="{82B8142A-D3EF-E842-AA99-667B6B7C3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9991330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AB3C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pic>
        <p:nvPicPr>
          <p:cNvPr id="15" name="Logo">
            <a:extLst>
              <a:ext uri="{FF2B5EF4-FFF2-40B4-BE49-F238E27FC236}">
                <a16:creationId xmlns:a16="http://schemas.microsoft.com/office/drawing/2014/main" id="{6061AA2D-CE5A-CA4A-8217-C55D8BF5C4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525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s + graphs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ckground2">
            <a:extLst>
              <a:ext uri="{FF2B5EF4-FFF2-40B4-BE49-F238E27FC236}">
                <a16:creationId xmlns:a16="http://schemas.microsoft.com/office/drawing/2014/main" id="{0C76ABDA-49F4-CB41-896C-BDE5D8776D6A}"/>
              </a:ext>
            </a:extLst>
          </p:cNvPr>
          <p:cNvSpPr/>
          <p:nvPr userDrawn="1"/>
        </p:nvSpPr>
        <p:spPr>
          <a:xfrm>
            <a:off x="5587916" y="4579853"/>
            <a:ext cx="6600056" cy="162853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1" name="Background1">
            <a:extLst>
              <a:ext uri="{FF2B5EF4-FFF2-40B4-BE49-F238E27FC236}">
                <a16:creationId xmlns:a16="http://schemas.microsoft.com/office/drawing/2014/main" id="{EBB52CBB-2FF4-0B44-810B-30D6DAD27F35}"/>
              </a:ext>
            </a:extLst>
          </p:cNvPr>
          <p:cNvSpPr/>
          <p:nvPr userDrawn="1"/>
        </p:nvSpPr>
        <p:spPr>
          <a:xfrm>
            <a:off x="5587916" y="0"/>
            <a:ext cx="6600055" cy="4590691"/>
          </a:xfrm>
          <a:prstGeom prst="rect">
            <a:avLst/>
          </a:prstGeom>
          <a:solidFill>
            <a:srgbClr val="AD7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5" name="Chart">
            <a:extLst>
              <a:ext uri="{FF2B5EF4-FFF2-40B4-BE49-F238E27FC236}">
                <a16:creationId xmlns:a16="http://schemas.microsoft.com/office/drawing/2014/main" id="{1BB1F80C-4624-B549-AEFE-3144D61AEA1D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735637" y="1725929"/>
            <a:ext cx="6116173" cy="25529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9" name="Text bold">
            <a:extLst>
              <a:ext uri="{FF2B5EF4-FFF2-40B4-BE49-F238E27FC236}">
                <a16:creationId xmlns:a16="http://schemas.microsoft.com/office/drawing/2014/main" id="{BD82F34A-4AFF-B744-BF35-12220A8658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344150" y="4869160"/>
            <a:ext cx="1512888" cy="26417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2200"/>
              </a:lnSpc>
              <a:buFontTx/>
              <a:buNone/>
              <a:defRPr sz="18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noProof="0" dirty="0"/>
              <a:t>Bold text</a:t>
            </a:r>
          </a:p>
        </p:txBody>
      </p:sp>
      <p:sp>
        <p:nvSpPr>
          <p:cNvPr id="21" name="Text1">
            <a:extLst>
              <a:ext uri="{FF2B5EF4-FFF2-40B4-BE49-F238E27FC236}">
                <a16:creationId xmlns:a16="http://schemas.microsoft.com/office/drawing/2014/main" id="{EA4F83F3-3A4E-DC4B-85A8-99B37B35AAE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85732" y="5036937"/>
            <a:ext cx="1174364" cy="221599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buFontTx/>
              <a:buNone/>
              <a:defRPr sz="16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61" name="Baseline1">
            <a:extLst>
              <a:ext uri="{FF2B5EF4-FFF2-40B4-BE49-F238E27FC236}">
                <a16:creationId xmlns:a16="http://schemas.microsoft.com/office/drawing/2014/main" id="{FBD38AC2-FA0F-D644-A919-23CF3DB9C5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85732" y="5416301"/>
            <a:ext cx="1095375" cy="1872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400"/>
              </a:lnSpc>
              <a:buFontTx/>
              <a:buNone/>
              <a:defRPr sz="1800" b="0" i="0">
                <a:solidFill>
                  <a:srgbClr val="FAAB3C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62" name="Text2">
            <a:extLst>
              <a:ext uri="{FF2B5EF4-FFF2-40B4-BE49-F238E27FC236}">
                <a16:creationId xmlns:a16="http://schemas.microsoft.com/office/drawing/2014/main" id="{CB95024C-2B57-E54F-84D5-0C3F4489F7F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335794" y="5036937"/>
            <a:ext cx="1208478" cy="221599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buFontTx/>
              <a:buNone/>
              <a:defRPr sz="16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63" name="Baseline2">
            <a:extLst>
              <a:ext uri="{FF2B5EF4-FFF2-40B4-BE49-F238E27FC236}">
                <a16:creationId xmlns:a16="http://schemas.microsoft.com/office/drawing/2014/main" id="{041684DA-41A9-AE4B-A7D7-049BCA0C080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335794" y="5416301"/>
            <a:ext cx="1095375" cy="1872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400"/>
              </a:lnSpc>
              <a:buFontTx/>
              <a:buNone/>
              <a:defRPr sz="1800" b="0" i="0">
                <a:solidFill>
                  <a:srgbClr val="FAAB3C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cxnSp>
        <p:nvCxnSpPr>
          <p:cNvPr id="58" name="Line2">
            <a:extLst>
              <a:ext uri="{FF2B5EF4-FFF2-40B4-BE49-F238E27FC236}">
                <a16:creationId xmlns:a16="http://schemas.microsoft.com/office/drawing/2014/main" id="{2088A410-20BA-1B47-8794-542019C02156}"/>
              </a:ext>
            </a:extLst>
          </p:cNvPr>
          <p:cNvCxnSpPr>
            <a:cxnSpLocks/>
          </p:cNvCxnSpPr>
          <p:nvPr userDrawn="1"/>
        </p:nvCxnSpPr>
        <p:spPr>
          <a:xfrm>
            <a:off x="8688288" y="4891711"/>
            <a:ext cx="0" cy="994083"/>
          </a:xfrm>
          <a:prstGeom prst="line">
            <a:avLst/>
          </a:prstGeom>
          <a:ln w="63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3">
            <a:extLst>
              <a:ext uri="{FF2B5EF4-FFF2-40B4-BE49-F238E27FC236}">
                <a16:creationId xmlns:a16="http://schemas.microsoft.com/office/drawing/2014/main" id="{A6FE8505-1863-E146-8E4A-C4D733E59F1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832304" y="5036937"/>
            <a:ext cx="1200929" cy="221599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buFontTx/>
              <a:buNone/>
              <a:defRPr sz="1600" b="0" i="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65" name="Baseline3">
            <a:extLst>
              <a:ext uri="{FF2B5EF4-FFF2-40B4-BE49-F238E27FC236}">
                <a16:creationId xmlns:a16="http://schemas.microsoft.com/office/drawing/2014/main" id="{D14FA796-1BA4-334C-A9FD-7F28859C084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2304" y="5416301"/>
            <a:ext cx="1095375" cy="1872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1400"/>
              </a:lnSpc>
              <a:buFontTx/>
              <a:buNone/>
              <a:defRPr sz="1800" b="0" i="0">
                <a:solidFill>
                  <a:srgbClr val="FAAB3C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2pPr>
            <a:lvl3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3pPr>
            <a:lvl4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4pPr>
            <a:lvl5pPr>
              <a:defRPr b="1" i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5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5" name="Title figure">
            <a:extLst>
              <a:ext uri="{FF2B5EF4-FFF2-40B4-BE49-F238E27FC236}">
                <a16:creationId xmlns:a16="http://schemas.microsoft.com/office/drawing/2014/main" id="{B9C297E2-C19A-9F4E-95A0-ADA64688098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735637" y="1374086"/>
            <a:ext cx="5761295" cy="276999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FR" dirty="0"/>
              <a:t>Title figure</a:t>
            </a:r>
          </a:p>
        </p:txBody>
      </p:sp>
      <p:sp>
        <p:nvSpPr>
          <p:cNvPr id="25" name="Page number">
            <a:extLst>
              <a:ext uri="{FF2B5EF4-FFF2-40B4-BE49-F238E27FC236}">
                <a16:creationId xmlns:a16="http://schemas.microsoft.com/office/drawing/2014/main" id="{8F17A238-8370-F14E-86BA-BC5FF329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7" name="Date">
            <a:extLst>
              <a:ext uri="{FF2B5EF4-FFF2-40B4-BE49-F238E27FC236}">
                <a16:creationId xmlns:a16="http://schemas.microsoft.com/office/drawing/2014/main" id="{9139583C-EA36-804E-A2A8-FAC5C3CA33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cxnSp>
        <p:nvCxnSpPr>
          <p:cNvPr id="30" name="Line2">
            <a:extLst>
              <a:ext uri="{FF2B5EF4-FFF2-40B4-BE49-F238E27FC236}">
                <a16:creationId xmlns:a16="http://schemas.microsoft.com/office/drawing/2014/main" id="{B9FC11B9-1378-0443-9745-69A5DF90A17A}"/>
              </a:ext>
            </a:extLst>
          </p:cNvPr>
          <p:cNvCxnSpPr>
            <a:cxnSpLocks/>
          </p:cNvCxnSpPr>
          <p:nvPr userDrawn="1"/>
        </p:nvCxnSpPr>
        <p:spPr>
          <a:xfrm>
            <a:off x="7151036" y="4891711"/>
            <a:ext cx="0" cy="994083"/>
          </a:xfrm>
          <a:prstGeom prst="line">
            <a:avLst/>
          </a:prstGeom>
          <a:ln w="63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">
            <a:extLst>
              <a:ext uri="{FF2B5EF4-FFF2-40B4-BE49-F238E27FC236}">
                <a16:creationId xmlns:a16="http://schemas.microsoft.com/office/drawing/2014/main" id="{BF722C23-196C-7D4F-96E4-C1703E0FC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4727928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AB3C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pic>
        <p:nvPicPr>
          <p:cNvPr id="35" name="Logo">
            <a:extLst>
              <a:ext uri="{FF2B5EF4-FFF2-40B4-BE49-F238E27FC236}">
                <a16:creationId xmlns:a16="http://schemas.microsoft.com/office/drawing/2014/main" id="{1F3E96D2-F823-574E-B4ED-8EF1262B28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  <p:sp>
        <p:nvSpPr>
          <p:cNvPr id="36" name="Text Placeholder">
            <a:extLst>
              <a:ext uri="{FF2B5EF4-FFF2-40B4-BE49-F238E27FC236}">
                <a16:creationId xmlns:a16="http://schemas.microsoft.com/office/drawing/2014/main" id="{1A5C47EC-0BB4-4046-B53F-CD9A03EE287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rgbClr val="AD7529"/>
              </a:buClr>
              <a:defRPr sz="1800">
                <a:solidFill>
                  <a:schemeClr val="bg1"/>
                </a:solidFill>
              </a:defRPr>
            </a:lvl1pPr>
            <a:lvl2pPr>
              <a:lnSpc>
                <a:spcPts val="2200"/>
              </a:lnSpc>
              <a:buClr>
                <a:srgbClr val="FAAB3C"/>
              </a:buClr>
              <a:defRPr sz="1600">
                <a:solidFill>
                  <a:schemeClr val="bg1"/>
                </a:solidFill>
              </a:defRPr>
            </a:lvl2pPr>
            <a:lvl3pPr>
              <a:lnSpc>
                <a:spcPts val="2200"/>
              </a:lnSpc>
              <a:buClr>
                <a:srgbClr val="FACA87"/>
              </a:buClr>
              <a:defRPr sz="1400">
                <a:solidFill>
                  <a:schemeClr val="bg1"/>
                </a:solidFill>
              </a:defRPr>
            </a:lvl3pPr>
            <a:lvl4pPr>
              <a:lnSpc>
                <a:spcPts val="2200"/>
              </a:lnSpc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9654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+ graphs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">
            <a:extLst>
              <a:ext uri="{FF2B5EF4-FFF2-40B4-BE49-F238E27FC236}">
                <a16:creationId xmlns:a16="http://schemas.microsoft.com/office/drawing/2014/main" id="{BD3F1E43-26DC-334A-BB1C-A9825D3DA77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627021" y="2150058"/>
            <a:ext cx="5872060" cy="3267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4" name="Title figure">
            <a:extLst>
              <a:ext uri="{FF2B5EF4-FFF2-40B4-BE49-F238E27FC236}">
                <a16:creationId xmlns:a16="http://schemas.microsoft.com/office/drawing/2014/main" id="{08FFFAC5-7512-3347-9D53-85F5426E83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27021" y="1440000"/>
            <a:ext cx="5869912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Title figure</a:t>
            </a:r>
            <a:endParaRPr lang="en-FR" dirty="0"/>
          </a:p>
        </p:txBody>
      </p:sp>
      <p:sp>
        <p:nvSpPr>
          <p:cNvPr id="14" name="Page number">
            <a:extLst>
              <a:ext uri="{FF2B5EF4-FFF2-40B4-BE49-F238E27FC236}">
                <a16:creationId xmlns:a16="http://schemas.microsoft.com/office/drawing/2014/main" id="{4FE02D44-40F1-F145-B3EA-CABE78106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Date">
            <a:extLst>
              <a:ext uri="{FF2B5EF4-FFF2-40B4-BE49-F238E27FC236}">
                <a16:creationId xmlns:a16="http://schemas.microsoft.com/office/drawing/2014/main" id="{19C56AE9-1A96-1C4C-9B32-9DF5DE251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19" name="Title">
            <a:extLst>
              <a:ext uri="{FF2B5EF4-FFF2-40B4-BE49-F238E27FC236}">
                <a16:creationId xmlns:a16="http://schemas.microsoft.com/office/drawing/2014/main" id="{04E6272F-2E78-FC48-9962-B396CC88C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9991330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AB3C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pic>
        <p:nvPicPr>
          <p:cNvPr id="23" name="Logo">
            <a:extLst>
              <a:ext uri="{FF2B5EF4-FFF2-40B4-BE49-F238E27FC236}">
                <a16:creationId xmlns:a16="http://schemas.microsoft.com/office/drawing/2014/main" id="{1FF32260-64B6-C74E-91B5-8662F712BD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  <p:sp>
        <p:nvSpPr>
          <p:cNvPr id="9" name="Text Placeholder">
            <a:extLst>
              <a:ext uri="{FF2B5EF4-FFF2-40B4-BE49-F238E27FC236}">
                <a16:creationId xmlns:a16="http://schemas.microsoft.com/office/drawing/2014/main" id="{7F368C0E-63A2-487F-9250-E70C5E64841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440000"/>
            <a:ext cx="3282950" cy="12854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ts val="2200"/>
              </a:lnSpc>
              <a:buClr>
                <a:srgbClr val="AD7529"/>
              </a:buClr>
              <a:defRPr sz="1800">
                <a:solidFill>
                  <a:schemeClr val="bg1"/>
                </a:solidFill>
              </a:defRPr>
            </a:lvl1pPr>
            <a:lvl2pPr>
              <a:lnSpc>
                <a:spcPts val="2200"/>
              </a:lnSpc>
              <a:buClr>
                <a:srgbClr val="FAAB3C"/>
              </a:buClr>
              <a:defRPr sz="1600">
                <a:solidFill>
                  <a:schemeClr val="bg1"/>
                </a:solidFill>
              </a:defRPr>
            </a:lvl2pPr>
            <a:lvl3pPr>
              <a:lnSpc>
                <a:spcPts val="2200"/>
              </a:lnSpc>
              <a:buClr>
                <a:srgbClr val="FACA87"/>
              </a:buClr>
              <a:defRPr sz="1400">
                <a:solidFill>
                  <a:schemeClr val="bg1"/>
                </a:solidFill>
              </a:defRPr>
            </a:lvl3pPr>
            <a:lvl4pPr>
              <a:lnSpc>
                <a:spcPts val="2200"/>
              </a:lnSpc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26483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">
            <a:extLst>
              <a:ext uri="{FF2B5EF4-FFF2-40B4-BE49-F238E27FC236}">
                <a16:creationId xmlns:a16="http://schemas.microsoft.com/office/drawing/2014/main" id="{BD3F1E43-26DC-334A-BB1C-A9825D3DA77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717852" y="2150058"/>
            <a:ext cx="11211194" cy="3267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rgbClr val="FAAB3C"/>
                </a:solidFill>
                <a:latin typeface="Arial" panose="020B0604020202020204" pitchFamily="34" charset="0"/>
                <a:ea typeface="Roboto" panose="02000000000000000000" pitchFamily="2" charset="0"/>
              </a:defRPr>
            </a:lvl1pPr>
          </a:lstStyle>
          <a:p>
            <a:endParaRPr lang="en-GB" noProof="0" dirty="0"/>
          </a:p>
        </p:txBody>
      </p:sp>
      <p:sp>
        <p:nvSpPr>
          <p:cNvPr id="4" name="Title figure">
            <a:extLst>
              <a:ext uri="{FF2B5EF4-FFF2-40B4-BE49-F238E27FC236}">
                <a16:creationId xmlns:a16="http://schemas.microsoft.com/office/drawing/2014/main" id="{08FFFAC5-7512-3347-9D53-85F5426E83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000" y="1440000"/>
            <a:ext cx="5869912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000" b="1">
                <a:solidFill>
                  <a:srgbClr val="FAAB3C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Title figure</a:t>
            </a:r>
            <a:endParaRPr lang="en-FR" dirty="0"/>
          </a:p>
        </p:txBody>
      </p:sp>
      <p:sp>
        <p:nvSpPr>
          <p:cNvPr id="14" name="Page number">
            <a:extLst>
              <a:ext uri="{FF2B5EF4-FFF2-40B4-BE49-F238E27FC236}">
                <a16:creationId xmlns:a16="http://schemas.microsoft.com/office/drawing/2014/main" id="{4FE02D44-40F1-F145-B3EA-CABE78106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Date">
            <a:extLst>
              <a:ext uri="{FF2B5EF4-FFF2-40B4-BE49-F238E27FC236}">
                <a16:creationId xmlns:a16="http://schemas.microsoft.com/office/drawing/2014/main" id="{19C56AE9-1A96-1C4C-9B32-9DF5DE251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10" name="Title">
            <a:extLst>
              <a:ext uri="{FF2B5EF4-FFF2-40B4-BE49-F238E27FC236}">
                <a16:creationId xmlns:a16="http://schemas.microsoft.com/office/drawing/2014/main" id="{CF2DB40A-4FFA-6D48-B0BF-B0A1D32C7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9480456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AB3C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pic>
        <p:nvPicPr>
          <p:cNvPr id="18" name="Logo">
            <a:extLst>
              <a:ext uri="{FF2B5EF4-FFF2-40B4-BE49-F238E27FC236}">
                <a16:creationId xmlns:a16="http://schemas.microsoft.com/office/drawing/2014/main" id="{B4E2871C-B404-BD4C-8405-B5ED670E83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323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1">
            <a:extLst>
              <a:ext uri="{FF2B5EF4-FFF2-40B4-BE49-F238E27FC236}">
                <a16:creationId xmlns:a16="http://schemas.microsoft.com/office/drawing/2014/main" id="{182019F4-5553-664C-A6D7-F1E7BDCFE9B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745993" y="1800000"/>
            <a:ext cx="5013044" cy="39298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rgbClr val="FAAB3C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 dirty="0"/>
          </a:p>
        </p:txBody>
      </p:sp>
      <p:sp>
        <p:nvSpPr>
          <p:cNvPr id="14" name="Chart2">
            <a:extLst>
              <a:ext uri="{FF2B5EF4-FFF2-40B4-BE49-F238E27FC236}">
                <a16:creationId xmlns:a16="http://schemas.microsoft.com/office/drawing/2014/main" id="{7D2DAF01-7908-B143-871A-FEED7A52AAAA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83889" y="1800000"/>
            <a:ext cx="5013044" cy="39298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rgbClr val="FAAB3C"/>
                </a:solidFill>
                <a:latin typeface="+mn-lt"/>
                <a:ea typeface="Roboto" panose="02000000000000000000" pitchFamily="2" charset="0"/>
              </a:defRPr>
            </a:lvl1pPr>
          </a:lstStyle>
          <a:p>
            <a:endParaRPr lang="en-GB" noProof="0"/>
          </a:p>
        </p:txBody>
      </p:sp>
      <p:sp>
        <p:nvSpPr>
          <p:cNvPr id="12" name="Page number">
            <a:extLst>
              <a:ext uri="{FF2B5EF4-FFF2-40B4-BE49-F238E27FC236}">
                <a16:creationId xmlns:a16="http://schemas.microsoft.com/office/drawing/2014/main" id="{99C7B1FE-D9CE-3640-B05C-0F7C1C6E5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lvl1pPr algn="r">
              <a:defRPr sz="8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05939077-2A6C-C847-81F6-C16AEC9329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Date">
            <a:extLst>
              <a:ext uri="{FF2B5EF4-FFF2-40B4-BE49-F238E27FC236}">
                <a16:creationId xmlns:a16="http://schemas.microsoft.com/office/drawing/2014/main" id="{9B8AC6DD-7215-0A41-83E5-CDC3005720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455972"/>
            <a:ext cx="2736701" cy="153889"/>
          </a:xfrm>
          <a:prstGeom prst="rect">
            <a:avLst/>
          </a:prstGeom>
        </p:spPr>
        <p:txBody>
          <a:bodyPr anchor="t" anchorCtr="0"/>
          <a:lstStyle>
            <a:lvl1pPr>
              <a:defRPr sz="1000" b="0" i="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9" name="Title">
            <a:extLst>
              <a:ext uri="{FF2B5EF4-FFF2-40B4-BE49-F238E27FC236}">
                <a16:creationId xmlns:a16="http://schemas.microsoft.com/office/drawing/2014/main" id="{4D8C66F0-66C4-2244-BE7F-D3D90A4C5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720000"/>
            <a:ext cx="10776933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>
              <a:lnSpc>
                <a:spcPts val="2800"/>
              </a:lnSpc>
              <a:defRPr sz="2400" b="1" i="0">
                <a:solidFill>
                  <a:srgbClr val="FAAB3C"/>
                </a:solidFill>
                <a:latin typeface="+mj-lt"/>
                <a:ea typeface="Roboto Medium" panose="02000000000000000000" pitchFamily="2" charset="0"/>
              </a:defRPr>
            </a:lvl1pPr>
          </a:lstStyle>
          <a:p>
            <a:endParaRPr lang="en-GB" noProof="0" dirty="0"/>
          </a:p>
        </p:txBody>
      </p:sp>
      <p:pic>
        <p:nvPicPr>
          <p:cNvPr id="19" name="Logo">
            <a:extLst>
              <a:ext uri="{FF2B5EF4-FFF2-40B4-BE49-F238E27FC236}">
                <a16:creationId xmlns:a16="http://schemas.microsoft.com/office/drawing/2014/main" id="{6AFB0908-985C-E84B-8F47-ACDAE201AC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711940" y="6432363"/>
            <a:ext cx="1761201" cy="20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90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order">
            <a:extLst>
              <a:ext uri="{FF2B5EF4-FFF2-40B4-BE49-F238E27FC236}">
                <a16:creationId xmlns:a16="http://schemas.microsoft.com/office/drawing/2014/main" id="{AED4FB13-5137-684A-95D5-6BD753D05AC6}"/>
              </a:ext>
            </a:extLst>
          </p:cNvPr>
          <p:cNvSpPr>
            <a:spLocks/>
          </p:cNvSpPr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Date">
            <a:extLst>
              <a:ext uri="{FF2B5EF4-FFF2-40B4-BE49-F238E27FC236}">
                <a16:creationId xmlns:a16="http://schemas.microsoft.com/office/drawing/2014/main" id="{E35C2F97-98EE-C741-B88F-4A5B250BDC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359591"/>
            <a:ext cx="2743200" cy="365125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9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1A58B21E-7433-E74C-9E3C-BFEB7B62F107}" type="datetime1">
              <a:rPr lang="en-GB" smtClean="0"/>
              <a:pPr/>
              <a:t>16/09/2025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464965-F845-14CB-AD59-F27C9191418D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437950" y="63500"/>
            <a:ext cx="1347787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100">
                <a:solidFill>
                  <a:srgbClr val="FFA5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 DAY-TO-DAY</a:t>
            </a:r>
          </a:p>
        </p:txBody>
      </p:sp>
    </p:spTree>
    <p:extLst>
      <p:ext uri="{BB962C8B-B14F-4D97-AF65-F5344CB8AC3E}">
        <p14:creationId xmlns:p14="http://schemas.microsoft.com/office/powerpoint/2010/main" val="418619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50" r:id="rId4"/>
    <p:sldLayoutId id="2147483666" r:id="rId5"/>
    <p:sldLayoutId id="2147483667" r:id="rId6"/>
    <p:sldLayoutId id="2147483652" r:id="rId7"/>
    <p:sldLayoutId id="2147483670" r:id="rId8"/>
    <p:sldLayoutId id="2147483653" r:id="rId9"/>
    <p:sldLayoutId id="2147483668" r:id="rId10"/>
    <p:sldLayoutId id="2147483669" r:id="rId11"/>
    <p:sldLayoutId id="2147483655" r:id="rId12"/>
    <p:sldLayoutId id="2147483657" r:id="rId13"/>
    <p:sldLayoutId id="2147483658" r:id="rId14"/>
    <p:sldLayoutId id="2147483659" r:id="rId15"/>
    <p:sldLayoutId id="2147483663" r:id="rId16"/>
    <p:sldLayoutId id="2147483665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11" userDrawn="1">
          <p15:clr>
            <a:srgbClr val="F26B43"/>
          </p15:clr>
        </p15:guide>
        <p15:guide id="2" pos="7469" userDrawn="1">
          <p15:clr>
            <a:srgbClr val="F26B43"/>
          </p15:clr>
        </p15:guide>
        <p15:guide id="3" pos="2525" userDrawn="1">
          <p15:clr>
            <a:srgbClr val="F26B43"/>
          </p15:clr>
        </p15:guide>
        <p15:guide id="4" pos="5019" userDrawn="1">
          <p15:clr>
            <a:srgbClr val="F26B43"/>
          </p15:clr>
        </p15:guide>
        <p15:guide id="5" pos="2706" userDrawn="1">
          <p15:clr>
            <a:srgbClr val="F26B43"/>
          </p15:clr>
        </p15:guide>
        <p15:guide id="6" pos="5155" userDrawn="1">
          <p15:clr>
            <a:srgbClr val="F26B43"/>
          </p15:clr>
        </p15:guide>
        <p15:guide id="7" orient="horz" pos="34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order">
            <a:extLst>
              <a:ext uri="{FF2B5EF4-FFF2-40B4-BE49-F238E27FC236}">
                <a16:creationId xmlns:a16="http://schemas.microsoft.com/office/drawing/2014/main" id="{AED4FB13-5137-684A-95D5-6BD753D05AC6}"/>
              </a:ext>
            </a:extLst>
          </p:cNvPr>
          <p:cNvSpPr>
            <a:spLocks/>
          </p:cNvSpPr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Date">
            <a:extLst>
              <a:ext uri="{FF2B5EF4-FFF2-40B4-BE49-F238E27FC236}">
                <a16:creationId xmlns:a16="http://schemas.microsoft.com/office/drawing/2014/main" id="{E35C2F97-98EE-C741-B88F-4A5B250BDC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3" y="6359591"/>
            <a:ext cx="2743200" cy="365125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900" b="0" i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</a:lstStyle>
          <a:p>
            <a:fld id="{5462ADC6-61EA-4B00-AEE7-33A2C0E3A587}" type="datetime1">
              <a:rPr lang="fr-FR" smtClean="0"/>
              <a:t>16/09/2025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90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11">
          <p15:clr>
            <a:srgbClr val="F26B43"/>
          </p15:clr>
        </p15:guide>
        <p15:guide id="2" pos="7469">
          <p15:clr>
            <a:srgbClr val="F26B43"/>
          </p15:clr>
        </p15:guide>
        <p15:guide id="3" pos="2525">
          <p15:clr>
            <a:srgbClr val="F26B43"/>
          </p15:clr>
        </p15:guide>
        <p15:guide id="4" pos="5019">
          <p15:clr>
            <a:srgbClr val="F26B43"/>
          </p15:clr>
        </p15:guide>
        <p15:guide id="5" pos="2706">
          <p15:clr>
            <a:srgbClr val="F26B43"/>
          </p15:clr>
        </p15:guide>
        <p15:guide id="6" pos="5155">
          <p15:clr>
            <a:srgbClr val="F26B43"/>
          </p15:clr>
        </p15:guide>
        <p15:guide id="7" orient="horz" pos="3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agencyeulisa/" TargetMode="External"/><Relationship Id="rId7" Type="http://schemas.openxmlformats.org/officeDocument/2006/relationships/hyperlink" Target="http://www.eulisa.europa.eu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outube.com/c/euLISAagency" TargetMode="External"/><Relationship Id="rId5" Type="http://schemas.openxmlformats.org/officeDocument/2006/relationships/hyperlink" Target="https://www.linkedin.com/company/eu-lisa/" TargetMode="External"/><Relationship Id="rId4" Type="http://schemas.openxmlformats.org/officeDocument/2006/relationships/hyperlink" Target="https://x.com/EULISA_agenc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id="{317CD0A1-33D6-3946-85B8-33A61562B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3670" y="1855740"/>
            <a:ext cx="9934858" cy="997196"/>
          </a:xfrm>
        </p:spPr>
        <p:txBody>
          <a:bodyPr/>
          <a:lstStyle/>
          <a:p>
            <a:r>
              <a:rPr lang="et-EE" b="1" dirty="0"/>
              <a:t>e</a:t>
            </a:r>
            <a:r>
              <a:rPr lang="et-EE" b="1" noProof="0" dirty="0"/>
              <a:t>-CODEX</a:t>
            </a:r>
            <a:br>
              <a:rPr lang="et-EE" noProof="0" dirty="0"/>
            </a:br>
            <a:r>
              <a:rPr lang="et-EE" sz="3200" noProof="0" dirty="0"/>
              <a:t>SimpliVi Conference, 18/09/2025</a:t>
            </a:r>
            <a:endParaRPr lang="en-GB" sz="3200" noProof="0" dirty="0"/>
          </a:p>
        </p:txBody>
      </p:sp>
      <p:sp>
        <p:nvSpPr>
          <p:cNvPr id="2" name="Subtitle">
            <a:extLst>
              <a:ext uri="{FF2B5EF4-FFF2-40B4-BE49-F238E27FC236}">
                <a16:creationId xmlns:a16="http://schemas.microsoft.com/office/drawing/2014/main" id="{38E4C025-7F81-F24D-4042-C301D0EC679D}"/>
              </a:ext>
            </a:extLst>
          </p:cNvPr>
          <p:cNvSpPr txBox="1">
            <a:spLocks/>
          </p:cNvSpPr>
          <p:nvPr/>
        </p:nvSpPr>
        <p:spPr>
          <a:xfrm>
            <a:off x="900000" y="3212978"/>
            <a:ext cx="9516480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i="0" kern="1200">
                <a:solidFill>
                  <a:srgbClr val="FFFFFF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500" dirty="0"/>
              <a:t>Kristi Kallaste, Information Technology Officer, Justice Programmes</a:t>
            </a:r>
          </a:p>
          <a:p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651302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C5451-61BE-9668-62C8-59FC23297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899A21-7F83-9B81-C98F-E7A3AFB74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322238-F87B-4E96-46DA-2490F062E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>
                <a:solidFill>
                  <a:srgbClr val="AD7529"/>
                </a:solidFill>
              </a:rPr>
              <a:t>e-CODEX use-case</a:t>
            </a:r>
            <a:endParaRPr lang="en-GB" dirty="0">
              <a:solidFill>
                <a:srgbClr val="AD7529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060424-CC04-1561-E4A0-2114E868FF0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20000" y="1412776"/>
            <a:ext cx="10200536" cy="4957767"/>
          </a:xfrm>
        </p:spPr>
        <p:txBody>
          <a:bodyPr/>
          <a:lstStyle/>
          <a:p>
            <a:r>
              <a:rPr lang="et-EE" b="1" dirty="0"/>
              <a:t>e</a:t>
            </a:r>
            <a:r>
              <a:rPr lang="en-GB" b="1" dirty="0"/>
              <a:t>-CODEX is use-case centric – </a:t>
            </a:r>
            <a:r>
              <a:rPr lang="et-EE" dirty="0"/>
              <a:t>i.e. </a:t>
            </a:r>
            <a:r>
              <a:rPr lang="en-GB" dirty="0"/>
              <a:t>based on common judicial procedures agreed at EU level</a:t>
            </a:r>
            <a:endParaRPr lang="et-EE" dirty="0"/>
          </a:p>
          <a:p>
            <a:endParaRPr lang="et-EE" dirty="0"/>
          </a:p>
          <a:p>
            <a:r>
              <a:rPr lang="en-US" dirty="0"/>
              <a:t>A </a:t>
            </a:r>
            <a:r>
              <a:rPr lang="en-US" b="1" dirty="0"/>
              <a:t>use</a:t>
            </a:r>
            <a:r>
              <a:rPr lang="et-EE" b="1" dirty="0"/>
              <a:t>-</a:t>
            </a:r>
            <a:r>
              <a:rPr lang="en-US" b="1" dirty="0"/>
              <a:t>case </a:t>
            </a:r>
            <a:r>
              <a:rPr lang="en-US" dirty="0"/>
              <a:t>consists of: </a:t>
            </a:r>
          </a:p>
          <a:p>
            <a:pPr lvl="1"/>
            <a:r>
              <a:rPr lang="en-US" b="1" dirty="0"/>
              <a:t>EU </a:t>
            </a:r>
            <a:r>
              <a:rPr lang="et-EE" b="1" dirty="0"/>
              <a:t>l</a:t>
            </a:r>
            <a:r>
              <a:rPr lang="en-US" b="1" dirty="0"/>
              <a:t>egal act </a:t>
            </a:r>
            <a:r>
              <a:rPr lang="en-US" dirty="0"/>
              <a:t>or </a:t>
            </a:r>
            <a:r>
              <a:rPr lang="en-GB" dirty="0"/>
              <a:t>multilateral agreement </a:t>
            </a:r>
            <a:r>
              <a:rPr lang="et-EE" dirty="0"/>
              <a:t>laying down</a:t>
            </a:r>
            <a:r>
              <a:rPr lang="en-GB" dirty="0"/>
              <a:t> a legal basis for the cross-border digital exchange of a certain judicial inst</a:t>
            </a:r>
            <a:r>
              <a:rPr lang="et-EE" dirty="0"/>
              <a:t>r</a:t>
            </a:r>
            <a:r>
              <a:rPr lang="en-GB" dirty="0"/>
              <a:t>ument</a:t>
            </a:r>
          </a:p>
          <a:p>
            <a:pPr lvl="1"/>
            <a:r>
              <a:rPr lang="en-US" dirty="0"/>
              <a:t>Use case </a:t>
            </a:r>
            <a:r>
              <a:rPr lang="en-US" u="sng" dirty="0"/>
              <a:t>common technical specifications for</a:t>
            </a:r>
            <a:r>
              <a:rPr lang="en-US" dirty="0"/>
              <a:t>:</a:t>
            </a:r>
          </a:p>
          <a:p>
            <a:pPr lvl="2"/>
            <a:r>
              <a:rPr lang="en-US" sz="1600" b="1" dirty="0"/>
              <a:t>Business process models</a:t>
            </a:r>
          </a:p>
          <a:p>
            <a:pPr lvl="2"/>
            <a:r>
              <a:rPr lang="en-US" sz="1600" b="1" dirty="0"/>
              <a:t>Data schemas</a:t>
            </a:r>
          </a:p>
          <a:p>
            <a:endParaRPr lang="en-GB" dirty="0"/>
          </a:p>
          <a:p>
            <a:endParaRPr lang="en-GB" b="1" dirty="0"/>
          </a:p>
          <a:p>
            <a:r>
              <a:rPr lang="en-GB" b="1" dirty="0"/>
              <a:t>Digital Procedural Standard (DPS) </a:t>
            </a:r>
            <a:r>
              <a:rPr lang="en-GB" dirty="0"/>
              <a:t>- the technical specifications for business process models and data schemas which set out the electronic structure of the data exchanged through the e-CODEX system based on the EU e-Justice Core Vocabulary</a:t>
            </a:r>
          </a:p>
          <a:p>
            <a:endParaRPr lang="en-GB" dirty="0"/>
          </a:p>
        </p:txBody>
      </p:sp>
      <p:grpSp>
        <p:nvGrpSpPr>
          <p:cNvPr id="9" name="Grupo 4">
            <a:extLst>
              <a:ext uri="{FF2B5EF4-FFF2-40B4-BE49-F238E27FC236}">
                <a16:creationId xmlns:a16="http://schemas.microsoft.com/office/drawing/2014/main" id="{050C551D-2225-4E28-03D2-62C109742BBD}"/>
              </a:ext>
            </a:extLst>
          </p:cNvPr>
          <p:cNvGrpSpPr/>
          <p:nvPr/>
        </p:nvGrpSpPr>
        <p:grpSpPr>
          <a:xfrm>
            <a:off x="5231904" y="3068960"/>
            <a:ext cx="5770620" cy="2016224"/>
            <a:chOff x="9151888" y="5571778"/>
            <a:chExt cx="7848873" cy="1728192"/>
          </a:xfrm>
          <a:noFill/>
        </p:grpSpPr>
        <p:sp>
          <p:nvSpPr>
            <p:cNvPr id="10" name="Bocadillo: ovalado 5">
              <a:extLst>
                <a:ext uri="{FF2B5EF4-FFF2-40B4-BE49-F238E27FC236}">
                  <a16:creationId xmlns:a16="http://schemas.microsoft.com/office/drawing/2014/main" id="{C7635A58-90D5-F67A-4F00-A41BF0986616}"/>
                </a:ext>
              </a:extLst>
            </p:cNvPr>
            <p:cNvSpPr/>
            <p:nvPr/>
          </p:nvSpPr>
          <p:spPr>
            <a:xfrm>
              <a:off x="10929351" y="5571778"/>
              <a:ext cx="6071410" cy="1728192"/>
            </a:xfrm>
            <a:prstGeom prst="wedgeEllipseCallout">
              <a:avLst>
                <a:gd name="adj1" fmla="val -64970"/>
                <a:gd name="adj2" fmla="val 5366"/>
              </a:avLst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88430"/>
              <a:r>
                <a:rPr lang="en-GB" sz="2160" b="1" dirty="0">
                  <a:solidFill>
                    <a:srgbClr val="233169"/>
                  </a:solidFill>
                  <a:latin typeface="Calibri Light"/>
                </a:rPr>
                <a:t>DPS</a:t>
              </a:r>
            </a:p>
            <a:p>
              <a:pPr algn="ctr" defTabSz="1088430"/>
              <a:r>
                <a:rPr lang="en-GB" sz="2160" b="1" dirty="0">
                  <a:solidFill>
                    <a:srgbClr val="233169"/>
                  </a:solidFill>
                  <a:latin typeface="Calibri Light"/>
                </a:rPr>
                <a:t>Digital Procedural Standard</a:t>
              </a:r>
              <a:br>
                <a:rPr lang="en-GB" sz="2160" b="1" dirty="0">
                  <a:solidFill>
                    <a:srgbClr val="233169"/>
                  </a:solidFill>
                  <a:latin typeface="Calibri Light"/>
                </a:rPr>
              </a:br>
              <a:r>
                <a:rPr lang="en-GB" sz="2160" dirty="0">
                  <a:solidFill>
                    <a:srgbClr val="233169"/>
                  </a:solidFill>
                  <a:latin typeface="Calibri Light"/>
                </a:rPr>
                <a:t>as defined in (EU)2022/850</a:t>
              </a:r>
            </a:p>
          </p:txBody>
        </p:sp>
        <p:sp>
          <p:nvSpPr>
            <p:cNvPr id="11" name="Cerrar llave 8">
              <a:extLst>
                <a:ext uri="{FF2B5EF4-FFF2-40B4-BE49-F238E27FC236}">
                  <a16:creationId xmlns:a16="http://schemas.microsoft.com/office/drawing/2014/main" id="{3C1455FB-893C-5D6C-A866-AEAA66E49C59}"/>
                </a:ext>
              </a:extLst>
            </p:cNvPr>
            <p:cNvSpPr/>
            <p:nvPr/>
          </p:nvSpPr>
          <p:spPr>
            <a:xfrm>
              <a:off x="9151888" y="6075834"/>
              <a:ext cx="683823" cy="936104"/>
            </a:xfrm>
            <a:prstGeom prst="rightBrace">
              <a:avLst>
                <a:gd name="adj1" fmla="val 8333"/>
                <a:gd name="adj2" fmla="val 49540"/>
              </a:avLst>
            </a:prstGeom>
            <a:grpFill/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088430"/>
              <a:endParaRPr lang="en-GB" sz="2640">
                <a:solidFill>
                  <a:prstClr val="black"/>
                </a:solidFill>
                <a:latin typeface="Calibri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791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AF3F1C-7D96-7649-A700-2FE4ED481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A4754-7F5A-E065-2EED-B91A184B121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1" y="764705"/>
            <a:ext cx="9376413" cy="5601449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r>
              <a:rPr lang="en-GB" b="1" dirty="0">
                <a:solidFill>
                  <a:srgbClr val="004494"/>
                </a:solidFill>
              </a:rPr>
              <a:t>In production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Tx/>
              <a:defRPr/>
            </a:pPr>
            <a:r>
              <a:rPr lang="en-GB" sz="1600" dirty="0">
                <a:solidFill>
                  <a:srgbClr val="004494"/>
                </a:solidFill>
              </a:rPr>
              <a:t>European Investigation Order (EIO)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r>
              <a:rPr lang="en-GB" sz="1600" dirty="0">
                <a:solidFill>
                  <a:srgbClr val="004494"/>
                </a:solidFill>
              </a:rPr>
              <a:t>	- Mutual Legal Assistance (MLA)</a:t>
            </a:r>
            <a:r>
              <a:rPr lang="et-EE" sz="1600" dirty="0">
                <a:solidFill>
                  <a:srgbClr val="004494"/>
                </a:solidFill>
              </a:rPr>
              <a:t>		</a:t>
            </a:r>
            <a:endParaRPr lang="en-GB" sz="1600" dirty="0">
              <a:solidFill>
                <a:srgbClr val="004494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ClrTx/>
              <a:defRPr/>
            </a:pPr>
            <a:r>
              <a:rPr lang="en-GB" sz="1600" dirty="0">
                <a:solidFill>
                  <a:srgbClr val="004494"/>
                </a:solidFill>
              </a:rPr>
              <a:t>Mutual Recognition of Financial Penalties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Tx/>
              <a:defRPr/>
            </a:pPr>
            <a:r>
              <a:rPr lang="en-GB" sz="1600" dirty="0">
                <a:solidFill>
                  <a:srgbClr val="004494"/>
                </a:solidFill>
              </a:rPr>
              <a:t>European Order for Payment (EOP)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Tx/>
              <a:defRPr/>
            </a:pPr>
            <a:r>
              <a:rPr lang="en-GB" sz="1600" dirty="0">
                <a:solidFill>
                  <a:srgbClr val="004494"/>
                </a:solidFill>
              </a:rPr>
              <a:t>European Small Claims Procedure (SC)</a:t>
            </a:r>
            <a:endParaRPr lang="et-EE" sz="1600" dirty="0">
              <a:solidFill>
                <a:srgbClr val="004494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ClrTx/>
              <a:defRPr/>
            </a:pPr>
            <a:r>
              <a:rPr lang="en-GB" sz="1600" dirty="0">
                <a:solidFill>
                  <a:srgbClr val="004494"/>
                </a:solidFill>
              </a:rPr>
              <a:t>Child support recovery (</a:t>
            </a:r>
            <a:r>
              <a:rPr lang="en-GB" sz="1600" dirty="0" err="1">
                <a:solidFill>
                  <a:srgbClr val="004494"/>
                </a:solidFill>
              </a:rPr>
              <a:t>iSupport</a:t>
            </a:r>
            <a:r>
              <a:rPr lang="en-GB" sz="1600" dirty="0">
                <a:solidFill>
                  <a:srgbClr val="004494"/>
                </a:solidFill>
              </a:rPr>
              <a:t>)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ClrTx/>
              <a:defRPr/>
            </a:pPr>
            <a:r>
              <a:rPr lang="en-GB" sz="1600" u="sng" dirty="0">
                <a:solidFill>
                  <a:srgbClr val="004494"/>
                </a:solidFill>
              </a:rPr>
              <a:t>Service of Documents (</a:t>
            </a:r>
            <a:r>
              <a:rPr lang="en-GB" sz="1600" u="sng" dirty="0" err="1">
                <a:solidFill>
                  <a:srgbClr val="004494"/>
                </a:solidFill>
              </a:rPr>
              <a:t>SoD</a:t>
            </a:r>
            <a:r>
              <a:rPr lang="en-GB" sz="1600" u="sng" dirty="0">
                <a:solidFill>
                  <a:srgbClr val="004494"/>
                </a:solidFill>
              </a:rPr>
              <a:t>) &amp; Taking of Evidence (</a:t>
            </a:r>
            <a:r>
              <a:rPr lang="en-GB" sz="1600" u="sng" dirty="0" err="1">
                <a:solidFill>
                  <a:srgbClr val="004494"/>
                </a:solidFill>
              </a:rPr>
              <a:t>ToE</a:t>
            </a:r>
            <a:r>
              <a:rPr lang="en-GB" sz="1600" u="sng" dirty="0">
                <a:solidFill>
                  <a:srgbClr val="004494"/>
                </a:solidFill>
              </a:rPr>
              <a:t>) – 1st obligatory use-cases; as of 1/05/2025 </a:t>
            </a:r>
            <a:endParaRPr lang="en-GB" sz="1600" u="sng" dirty="0">
              <a:solidFill>
                <a:srgbClr val="004494"/>
              </a:solidFill>
              <a:highlight>
                <a:srgbClr val="FFFF00"/>
              </a:highlight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endParaRPr lang="en-GB" dirty="0">
              <a:solidFill>
                <a:srgbClr val="004494"/>
              </a:solidFill>
              <a:highlight>
                <a:srgbClr val="FFFF00"/>
              </a:highligh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In the pipeline for 2025-2026 </a:t>
            </a:r>
            <a:r>
              <a:rPr kumimoji="0" lang="en-GB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	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European Production and Preservation Orders for </a:t>
            </a:r>
            <a:r>
              <a:rPr kumimoji="0" lang="en-GB" sz="1600" i="0" u="none" strike="noStrike" kern="1200" cap="none" spc="0" normalizeH="0" baseline="0" dirty="0" err="1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e-evidence</a:t>
            </a: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 in criminal proceedings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European Order for Payment (EOP)*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European Small Claims Procedure (SC)*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European Account Preservation Order (EAPO)*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Insolvency proceedings*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Mutual recognition of protection measures in civil matters*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Legal aid in civil and commercial matters	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Mutual recognition of Freezing orders and Confiscation Orders (FCO)*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European Arrest Warrant (EAW)*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Mutual recognition of Custodial Sentences*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ea typeface="+mn-ea"/>
                <a:cs typeface="+mn-cs"/>
              </a:rPr>
              <a:t>European Protection Order (EPO)*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rgbClr val="004494"/>
                </a:solidFill>
              </a:rPr>
              <a:t>EPPO crime report</a:t>
            </a:r>
            <a:endParaRPr kumimoji="0" lang="en-GB" sz="1600" i="0" u="none" strike="noStrike" kern="1200" cap="none" spc="0" normalizeH="0" baseline="0" dirty="0">
              <a:ln>
                <a:noFill/>
              </a:ln>
              <a:solidFill>
                <a:srgbClr val="004494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endParaRPr lang="et-EE" dirty="0">
              <a:solidFill>
                <a:srgbClr val="004494"/>
              </a:solidFill>
              <a:highlight>
                <a:srgbClr val="FFFF00"/>
              </a:highlight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endParaRPr lang="et-EE" dirty="0">
              <a:solidFill>
                <a:srgbClr val="004494"/>
              </a:solidFill>
              <a:highlight>
                <a:srgbClr val="FFFF00"/>
              </a:highlight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ClrTx/>
              <a:defRPr/>
            </a:pPr>
            <a:endParaRPr lang="et-EE" dirty="0">
              <a:solidFill>
                <a:srgbClr val="004494"/>
              </a:solidFill>
              <a:highlight>
                <a:srgbClr val="FFFF00"/>
              </a:highlight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endParaRPr lang="en-GB" dirty="0">
              <a:solidFill>
                <a:srgbClr val="004494"/>
              </a:solidFill>
              <a:highlight>
                <a:srgbClr val="FFFF00"/>
              </a:highlight>
            </a:endParaRP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0E5EE0F-25A5-9595-92FF-C717194E3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340409"/>
            <a:ext cx="10488568" cy="738664"/>
          </a:xfrm>
        </p:spPr>
        <p:txBody>
          <a:bodyPr/>
          <a:lstStyle/>
          <a:p>
            <a:r>
              <a:rPr lang="en-GB" dirty="0">
                <a:solidFill>
                  <a:srgbClr val="AD7529"/>
                </a:solidFill>
              </a:rPr>
              <a:t>Use</a:t>
            </a:r>
            <a:r>
              <a:rPr lang="et-EE" dirty="0">
                <a:solidFill>
                  <a:srgbClr val="AD7529"/>
                </a:solidFill>
              </a:rPr>
              <a:t>-</a:t>
            </a:r>
            <a:r>
              <a:rPr lang="en-GB" dirty="0">
                <a:solidFill>
                  <a:srgbClr val="AD7529"/>
                </a:solidFill>
              </a:rPr>
              <a:t>cases </a:t>
            </a:r>
            <a:r>
              <a:rPr lang="et-EE" dirty="0">
                <a:solidFill>
                  <a:srgbClr val="AD7529"/>
                </a:solidFill>
              </a:rPr>
              <a:t>in production and </a:t>
            </a:r>
            <a:r>
              <a:rPr lang="en-GB" dirty="0">
                <a:solidFill>
                  <a:srgbClr val="AD7529"/>
                </a:solidFill>
              </a:rPr>
              <a:t>judicial procedures to be digitalised </a:t>
            </a:r>
            <a:br>
              <a:rPr lang="en-GB" sz="1800" b="0" dirty="0">
                <a:solidFill>
                  <a:srgbClr val="AD7529"/>
                </a:solidFill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2663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BB862-9C54-DCD9-8CBC-21CC6E8D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">
            <a:extLst>
              <a:ext uri="{FF2B5EF4-FFF2-40B4-BE49-F238E27FC236}">
                <a16:creationId xmlns:a16="http://schemas.microsoft.com/office/drawing/2014/main" id="{771EA870-F0EE-3EBA-8138-24EF26802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181" y="1310647"/>
            <a:ext cx="7344717" cy="1107996"/>
          </a:xfrm>
        </p:spPr>
        <p:txBody>
          <a:bodyPr/>
          <a:lstStyle/>
          <a:p>
            <a:r>
              <a:rPr lang="en-GB" dirty="0"/>
              <a:t>Procedure and process of an</a:t>
            </a:r>
            <a:br>
              <a:rPr lang="en-GB" dirty="0"/>
            </a:br>
            <a:r>
              <a:rPr lang="en-GB" dirty="0"/>
              <a:t>e-CODEX use-case creation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1" name="Picture Placeholder" descr="Icon, arrow&#10;&#10;Description automatically generated">
            <a:extLst>
              <a:ext uri="{FF2B5EF4-FFF2-40B4-BE49-F238E27FC236}">
                <a16:creationId xmlns:a16="http://schemas.microsoft.com/office/drawing/2014/main" id="{5FB00116-036E-B419-C69B-19F9769DB06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tretch/>
        </p:blipFill>
        <p:spPr>
          <a:xfrm>
            <a:off x="1919288" y="2181067"/>
            <a:ext cx="5904904" cy="3723474"/>
          </a:xfrm>
        </p:spPr>
      </p:pic>
      <p:sp>
        <p:nvSpPr>
          <p:cNvPr id="5" name="Date">
            <a:extLst>
              <a:ext uri="{FF2B5EF4-FFF2-40B4-BE49-F238E27FC236}">
                <a16:creationId xmlns:a16="http://schemas.microsoft.com/office/drawing/2014/main" id="{7EF18101-A89D-6AFE-998C-AAB3B9F5C5F8}"/>
              </a:ext>
            </a:extLst>
          </p:cNvPr>
          <p:cNvSpPr txBox="1">
            <a:spLocks/>
          </p:cNvSpPr>
          <p:nvPr/>
        </p:nvSpPr>
        <p:spPr>
          <a:xfrm>
            <a:off x="334963" y="6498000"/>
            <a:ext cx="2743200" cy="365125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b="0" i="0" kern="120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1A58B21E-7433-E74C-9E3C-BFEB7B62F107}" type="datetime1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Roboto Condensed" panose="02000000000000000000" pitchFamily="2" charset="0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16/09/2025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Roboto Condensed" panose="02000000000000000000" pitchFamily="2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2416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lowchart: Process 40">
            <a:extLst>
              <a:ext uri="{FF2B5EF4-FFF2-40B4-BE49-F238E27FC236}">
                <a16:creationId xmlns:a16="http://schemas.microsoft.com/office/drawing/2014/main" id="{750D1033-5548-BBF4-27D0-04A8E104AD3F}"/>
              </a:ext>
            </a:extLst>
          </p:cNvPr>
          <p:cNvSpPr/>
          <p:nvPr/>
        </p:nvSpPr>
        <p:spPr>
          <a:xfrm>
            <a:off x="3552701" y="2253372"/>
            <a:ext cx="4454369" cy="1990859"/>
          </a:xfrm>
          <a:prstGeom prst="flowChartProcess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4567A9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04A1DB-8F3D-4CC9-ADC7-52B0553D6194}"/>
              </a:ext>
            </a:extLst>
          </p:cNvPr>
          <p:cNvSpPr txBox="1"/>
          <p:nvPr/>
        </p:nvSpPr>
        <p:spPr>
          <a:xfrm>
            <a:off x="231260" y="195080"/>
            <a:ext cx="11666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Arial" panose="020B0604020202020204"/>
                <a:ea typeface="Roboto Medium" panose="02000000000000000000" pitchFamily="2" charset="0"/>
                <a:cs typeface="+mn-cs"/>
              </a:rPr>
              <a:t>Procedure of the DPS development</a:t>
            </a:r>
            <a:endParaRPr kumimoji="0" lang="en-GB" sz="2400" b="1" i="0" u="none" strike="noStrike" kern="1200" cap="none" spc="0" normalizeH="0" baseline="0" dirty="0">
              <a:ln>
                <a:noFill/>
              </a:ln>
              <a:solidFill>
                <a:srgbClr val="004494">
                  <a:lumMod val="60000"/>
                  <a:lumOff val="40000"/>
                </a:srgbClr>
              </a:solidFill>
              <a:effectLst/>
              <a:uLnTx/>
              <a:uFillTx/>
              <a:latin typeface="Arial" panose="020B0604020202020204"/>
              <a:ea typeface="Roboto Medium" panose="02000000000000000000" pitchFamily="2" charset="0"/>
              <a:cs typeface="+mn-cs"/>
            </a:endParaRPr>
          </a:p>
        </p:txBody>
      </p:sp>
      <p:sp>
        <p:nvSpPr>
          <p:cNvPr id="12" name="Scroll: Vertical 11">
            <a:extLst>
              <a:ext uri="{FF2B5EF4-FFF2-40B4-BE49-F238E27FC236}">
                <a16:creationId xmlns:a16="http://schemas.microsoft.com/office/drawing/2014/main" id="{2D2965DC-BEF9-4098-ACB1-C29235590F6D}"/>
              </a:ext>
            </a:extLst>
          </p:cNvPr>
          <p:cNvSpPr/>
          <p:nvPr/>
        </p:nvSpPr>
        <p:spPr>
          <a:xfrm>
            <a:off x="236674" y="2371129"/>
            <a:ext cx="772557" cy="741552"/>
          </a:xfrm>
          <a:prstGeom prst="verticalScroll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567A9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Legal act</a:t>
            </a:r>
          </a:p>
        </p:txBody>
      </p:sp>
      <p:sp>
        <p:nvSpPr>
          <p:cNvPr id="13" name="Scroll: Vertical 12">
            <a:extLst>
              <a:ext uri="{FF2B5EF4-FFF2-40B4-BE49-F238E27FC236}">
                <a16:creationId xmlns:a16="http://schemas.microsoft.com/office/drawing/2014/main" id="{7EAFCC24-D8D4-1B60-A6A9-15D892EEB647}"/>
              </a:ext>
            </a:extLst>
          </p:cNvPr>
          <p:cNvSpPr/>
          <p:nvPr/>
        </p:nvSpPr>
        <p:spPr>
          <a:xfrm>
            <a:off x="236673" y="3350433"/>
            <a:ext cx="772557" cy="741552"/>
          </a:xfrm>
          <a:prstGeom prst="verticalScroll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567A9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Agreement</a:t>
            </a:r>
          </a:p>
        </p:txBody>
      </p:sp>
      <p:sp>
        <p:nvSpPr>
          <p:cNvPr id="18" name="Cerrar llave 8">
            <a:extLst>
              <a:ext uri="{FF2B5EF4-FFF2-40B4-BE49-F238E27FC236}">
                <a16:creationId xmlns:a16="http://schemas.microsoft.com/office/drawing/2014/main" id="{5882A5CA-0678-C4DD-2623-AF84BBE1B094}"/>
              </a:ext>
            </a:extLst>
          </p:cNvPr>
          <p:cNvSpPr/>
          <p:nvPr/>
        </p:nvSpPr>
        <p:spPr>
          <a:xfrm>
            <a:off x="960715" y="2836038"/>
            <a:ext cx="532234" cy="629562"/>
          </a:xfrm>
          <a:prstGeom prst="rightBrace">
            <a:avLst>
              <a:gd name="adj1" fmla="val 8333"/>
              <a:gd name="adj2" fmla="val 49540"/>
            </a:avLst>
          </a:prstGeom>
          <a:noFill/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10884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4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C34AE709-9395-7CCE-3E2F-860F982E1071}"/>
              </a:ext>
            </a:extLst>
          </p:cNvPr>
          <p:cNvSpPr/>
          <p:nvPr/>
        </p:nvSpPr>
        <p:spPr>
          <a:xfrm>
            <a:off x="2188381" y="2880469"/>
            <a:ext cx="1367814" cy="57410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567A9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Demand request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3CB212-C7B2-6DA2-87F8-79FAB2E24961}"/>
              </a:ext>
            </a:extLst>
          </p:cNvPr>
          <p:cNvSpPr txBox="1"/>
          <p:nvPr/>
        </p:nvSpPr>
        <p:spPr>
          <a:xfrm>
            <a:off x="1527834" y="2720935"/>
            <a:ext cx="164549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sz="1200" dirty="0">
                <a:solidFill>
                  <a:srgbClr val="004494"/>
                </a:solidFill>
                <a:latin typeface="Arial" panose="020B0604020202020204"/>
              </a:rPr>
              <a:t>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-CODEX AG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sz="1100" dirty="0">
                <a:solidFill>
                  <a:srgbClr val="004494"/>
                </a:solidFill>
                <a:latin typeface="Arial" panose="020B0604020202020204"/>
              </a:rPr>
              <a:t>o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e-Justice Committee</a:t>
            </a:r>
            <a:r>
              <a:rPr kumimoji="0" lang="et-EE" sz="1200" b="0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4494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52010F-93CC-2066-BD3E-E431826A8AE6}"/>
              </a:ext>
            </a:extLst>
          </p:cNvPr>
          <p:cNvSpPr txBox="1"/>
          <p:nvPr/>
        </p:nvSpPr>
        <p:spPr>
          <a:xfrm>
            <a:off x="3570669" y="2880469"/>
            <a:ext cx="1532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eu-LISA experts in business and semantic analysis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760E5ECD-EE4C-5440-C8F5-3C086D8CFCDD}"/>
              </a:ext>
            </a:extLst>
          </p:cNvPr>
          <p:cNvSpPr/>
          <p:nvPr/>
        </p:nvSpPr>
        <p:spPr>
          <a:xfrm>
            <a:off x="4935269" y="2593418"/>
            <a:ext cx="2079168" cy="57410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567A9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Business process modelling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48415B7F-A2C7-43AD-732E-9DBDB832C84F}"/>
              </a:ext>
            </a:extLst>
          </p:cNvPr>
          <p:cNvSpPr/>
          <p:nvPr/>
        </p:nvSpPr>
        <p:spPr>
          <a:xfrm>
            <a:off x="4935269" y="3248802"/>
            <a:ext cx="2113295" cy="57410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567A9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Data schema creation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D7C38C-0E16-C1C4-5205-FF93910978FF}"/>
              </a:ext>
            </a:extLst>
          </p:cNvPr>
          <p:cNvSpPr txBox="1"/>
          <p:nvPr/>
        </p:nvSpPr>
        <p:spPr>
          <a:xfrm>
            <a:off x="8525672" y="2914611"/>
            <a:ext cx="1645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Judicial and technical experts via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e-CODEX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AG or Committee</a:t>
            </a:r>
          </a:p>
        </p:txBody>
      </p:sp>
      <p:sp>
        <p:nvSpPr>
          <p:cNvPr id="26" name="Flowchart: Process 25">
            <a:extLst>
              <a:ext uri="{FF2B5EF4-FFF2-40B4-BE49-F238E27FC236}">
                <a16:creationId xmlns:a16="http://schemas.microsoft.com/office/drawing/2014/main" id="{569C6E62-9791-1F89-471C-00ECCFBA5CE6}"/>
              </a:ext>
            </a:extLst>
          </p:cNvPr>
          <p:cNvSpPr/>
          <p:nvPr/>
        </p:nvSpPr>
        <p:spPr>
          <a:xfrm>
            <a:off x="9642283" y="4052966"/>
            <a:ext cx="863341" cy="105624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DAA900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DPS</a:t>
            </a:r>
          </a:p>
        </p:txBody>
      </p:sp>
      <p:sp>
        <p:nvSpPr>
          <p:cNvPr id="27" name="Cerrar llave 8">
            <a:extLst>
              <a:ext uri="{FF2B5EF4-FFF2-40B4-BE49-F238E27FC236}">
                <a16:creationId xmlns:a16="http://schemas.microsoft.com/office/drawing/2014/main" id="{939435EF-352A-CDA6-DB24-58B00729D9FD}"/>
              </a:ext>
            </a:extLst>
          </p:cNvPr>
          <p:cNvSpPr/>
          <p:nvPr/>
        </p:nvSpPr>
        <p:spPr>
          <a:xfrm>
            <a:off x="8054522" y="2908973"/>
            <a:ext cx="532234" cy="629562"/>
          </a:xfrm>
          <a:prstGeom prst="rightBrace">
            <a:avLst>
              <a:gd name="adj1" fmla="val 8333"/>
              <a:gd name="adj2" fmla="val 49540"/>
            </a:avLst>
          </a:prstGeom>
          <a:noFill/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10884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4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79ED0726-2202-1AB7-A053-9531B5AEB69C}"/>
              </a:ext>
            </a:extLst>
          </p:cNvPr>
          <p:cNvSpPr/>
          <p:nvPr/>
        </p:nvSpPr>
        <p:spPr>
          <a:xfrm>
            <a:off x="4135475" y="7218347"/>
            <a:ext cx="1367814" cy="646331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4567A9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Arrow: U-Turn 28">
            <a:extLst>
              <a:ext uri="{FF2B5EF4-FFF2-40B4-BE49-F238E27FC236}">
                <a16:creationId xmlns:a16="http://schemas.microsoft.com/office/drawing/2014/main" id="{3234DF0D-8AEE-A36C-F207-F5464AC23174}"/>
              </a:ext>
            </a:extLst>
          </p:cNvPr>
          <p:cNvSpPr/>
          <p:nvPr/>
        </p:nvSpPr>
        <p:spPr>
          <a:xfrm rot="5400000">
            <a:off x="10216708" y="3067137"/>
            <a:ext cx="1597274" cy="1688363"/>
          </a:xfrm>
          <a:prstGeom prst="uturnArrow">
            <a:avLst>
              <a:gd name="adj1" fmla="val 25000"/>
              <a:gd name="adj2" fmla="val 25000"/>
              <a:gd name="adj3" fmla="val 21765"/>
              <a:gd name="adj4" fmla="val 43750"/>
              <a:gd name="adj5" fmla="val 75000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567A9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Review and validation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4567A9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4567A9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4567A9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4567A9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4567A9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4567A9">
                  <a:lumMod val="5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Scroll: Horizontal 32">
            <a:extLst>
              <a:ext uri="{FF2B5EF4-FFF2-40B4-BE49-F238E27FC236}">
                <a16:creationId xmlns:a16="http://schemas.microsoft.com/office/drawing/2014/main" id="{DFC856AE-2147-C26A-BABA-77FF5CAD5736}"/>
              </a:ext>
            </a:extLst>
          </p:cNvPr>
          <p:cNvSpPr/>
          <p:nvPr/>
        </p:nvSpPr>
        <p:spPr>
          <a:xfrm>
            <a:off x="7078051" y="2538580"/>
            <a:ext cx="861958" cy="574102"/>
          </a:xfrm>
          <a:prstGeom prst="horizontalScroll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C6CCD8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BPM</a:t>
            </a:r>
          </a:p>
        </p:txBody>
      </p:sp>
      <p:sp>
        <p:nvSpPr>
          <p:cNvPr id="34" name="Scroll: Horizontal 33">
            <a:extLst>
              <a:ext uri="{FF2B5EF4-FFF2-40B4-BE49-F238E27FC236}">
                <a16:creationId xmlns:a16="http://schemas.microsoft.com/office/drawing/2014/main" id="{49190297-08ED-82B1-228F-FA7235C51347}"/>
              </a:ext>
            </a:extLst>
          </p:cNvPr>
          <p:cNvSpPr/>
          <p:nvPr/>
        </p:nvSpPr>
        <p:spPr>
          <a:xfrm>
            <a:off x="7078644" y="3425754"/>
            <a:ext cx="876190" cy="574102"/>
          </a:xfrm>
          <a:prstGeom prst="horizontalScroll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sz="1200" noProof="0" dirty="0">
                <a:solidFill>
                  <a:srgbClr val="C6CCD8">
                    <a:lumMod val="10000"/>
                  </a:srgbClr>
                </a:solidFill>
                <a:latin typeface="Arial" panose="020B0604020202020204"/>
              </a:rPr>
              <a:t>XML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C6CCD8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schema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70E1FB-A030-6A35-8F5E-13C5153D3B1F}"/>
              </a:ext>
            </a:extLst>
          </p:cNvPr>
          <p:cNvSpPr txBox="1"/>
          <p:nvPr/>
        </p:nvSpPr>
        <p:spPr>
          <a:xfrm>
            <a:off x="8041069" y="4622247"/>
            <a:ext cx="1079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eu-LISA</a:t>
            </a:r>
          </a:p>
        </p:txBody>
      </p:sp>
      <p:sp>
        <p:nvSpPr>
          <p:cNvPr id="2" name="Arrow: Left 1">
            <a:extLst>
              <a:ext uri="{FF2B5EF4-FFF2-40B4-BE49-F238E27FC236}">
                <a16:creationId xmlns:a16="http://schemas.microsoft.com/office/drawing/2014/main" id="{70A47930-7E17-2E68-B576-4F7DC3B5BDBF}"/>
              </a:ext>
            </a:extLst>
          </p:cNvPr>
          <p:cNvSpPr/>
          <p:nvPr/>
        </p:nvSpPr>
        <p:spPr>
          <a:xfrm>
            <a:off x="4808539" y="4467640"/>
            <a:ext cx="2007915" cy="484632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C6CCD8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Distribution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FC6DA9-27E9-D5E0-9DF6-E5469F7D1BA1}"/>
              </a:ext>
            </a:extLst>
          </p:cNvPr>
          <p:cNvSpPr txBox="1"/>
          <p:nvPr/>
        </p:nvSpPr>
        <p:spPr>
          <a:xfrm>
            <a:off x="1271464" y="4467641"/>
            <a:ext cx="1901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Legal community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5E275E-29FB-C4B9-B6D4-2E5234938300}"/>
              </a:ext>
            </a:extLst>
          </p:cNvPr>
          <p:cNvSpPr txBox="1"/>
          <p:nvPr/>
        </p:nvSpPr>
        <p:spPr>
          <a:xfrm>
            <a:off x="335360" y="1080341"/>
            <a:ext cx="106571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dirty="0">
                <a:ln>
                  <a:noFill/>
                </a:ln>
                <a:solidFill>
                  <a:srgbClr val="00449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eu-LISA develops DPSs as per Art 7 (1) (g) of the e-CODEX Regulation and in accordance with the e-CODEX standards and principles  </a:t>
            </a:r>
          </a:p>
        </p:txBody>
      </p:sp>
    </p:spTree>
    <p:extLst>
      <p:ext uri="{BB962C8B-B14F-4D97-AF65-F5344CB8AC3E}">
        <p14:creationId xmlns:p14="http://schemas.microsoft.com/office/powerpoint/2010/main" val="365418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2" grpId="0" animBg="1"/>
      <p:bldP spid="13" grpId="0" animBg="1"/>
      <p:bldP spid="18" grpId="0" animBg="1"/>
      <p:bldP spid="19" grpId="0" animBg="1"/>
      <p:bldP spid="20" grpId="0"/>
      <p:bldP spid="22" grpId="0"/>
      <p:bldP spid="23" grpId="0" animBg="1"/>
      <p:bldP spid="24" grpId="0" animBg="1"/>
      <p:bldP spid="25" grpId="0"/>
      <p:bldP spid="26" grpId="0" animBg="1"/>
      <p:bldP spid="27" grpId="0" animBg="1"/>
      <p:bldP spid="29" grpId="0" animBg="1"/>
      <p:bldP spid="33" grpId="0" animBg="1"/>
      <p:bldP spid="34" grpId="0" animBg="1"/>
      <p:bldP spid="35" grpId="0"/>
      <p:bldP spid="2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5EE5AF-7610-45E1-BE66-1F73C2D7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D628D-F573-4789-AE7B-C09A92F4AE2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5605410-22D7-4733-8C30-F06446ECC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10488568" cy="359073"/>
          </a:xfrm>
        </p:spPr>
        <p:txBody>
          <a:bodyPr/>
          <a:lstStyle/>
          <a:p>
            <a:r>
              <a:rPr lang="en-GB" dirty="0"/>
              <a:t>Standard for process modelling in </a:t>
            </a:r>
            <a:r>
              <a:rPr lang="en-GB" dirty="0" err="1"/>
              <a:t>e-CODEX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0C02E1-BC1F-4A57-8B66-F2671B05C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320" y="1200586"/>
            <a:ext cx="5840668" cy="47891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51871E-8931-4A9A-AAA0-D4AF441FC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2645" y="89058"/>
            <a:ext cx="3636960" cy="43177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B7825C-2AB1-432C-9414-1F6C29024F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4959" y="3195826"/>
            <a:ext cx="3160036" cy="2358386"/>
          </a:xfrm>
          <a:prstGeom prst="rect">
            <a:avLst/>
          </a:prstGeom>
        </p:spPr>
      </p:pic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1E4F7E7A-F3B8-4F68-ADDD-604EF8AC9A55}"/>
              </a:ext>
            </a:extLst>
          </p:cNvPr>
          <p:cNvSpPr/>
          <p:nvPr/>
        </p:nvSpPr>
        <p:spPr>
          <a:xfrm>
            <a:off x="5476948" y="2000717"/>
            <a:ext cx="3043586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1B28A0-D35D-9FCE-55C8-38994E7A7F62}"/>
              </a:ext>
            </a:extLst>
          </p:cNvPr>
          <p:cNvSpPr txBox="1"/>
          <p:nvPr/>
        </p:nvSpPr>
        <p:spPr>
          <a:xfrm>
            <a:off x="622994" y="27912"/>
            <a:ext cx="116660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t-EE" sz="2400" b="1" dirty="0">
                <a:solidFill>
                  <a:srgbClr val="AD7529"/>
                </a:solidFill>
                <a:latin typeface="+mj-lt"/>
                <a:ea typeface="Roboto Medium" panose="02000000000000000000" pitchFamily="2" charset="0"/>
                <a:cs typeface="+mj-cs"/>
              </a:rPr>
              <a:t>Process of the DPS creation</a:t>
            </a:r>
            <a:endParaRPr lang="en-GB" sz="2400" b="1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  <a:ea typeface="Roboto Medium" panose="02000000000000000000" pitchFamily="2" charset="0"/>
              <a:cs typeface="+mj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C2A9E31-7763-65D7-2088-0950CCE08B15}"/>
              </a:ext>
            </a:extLst>
          </p:cNvPr>
          <p:cNvCxnSpPr>
            <a:cxnSpLocks/>
          </p:cNvCxnSpPr>
          <p:nvPr/>
        </p:nvCxnSpPr>
        <p:spPr>
          <a:xfrm>
            <a:off x="4754880" y="4862155"/>
            <a:ext cx="326242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3BDF765-3675-6C10-9E09-892C908F2020}"/>
              </a:ext>
            </a:extLst>
          </p:cNvPr>
          <p:cNvCxnSpPr>
            <a:cxnSpLocks/>
          </p:cNvCxnSpPr>
          <p:nvPr/>
        </p:nvCxnSpPr>
        <p:spPr>
          <a:xfrm flipH="1">
            <a:off x="9088792" y="1808575"/>
            <a:ext cx="904625" cy="14698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EC704D0-231A-9557-77D6-64A752A2E335}"/>
              </a:ext>
            </a:extLst>
          </p:cNvPr>
          <p:cNvCxnSpPr>
            <a:cxnSpLocks/>
          </p:cNvCxnSpPr>
          <p:nvPr/>
        </p:nvCxnSpPr>
        <p:spPr>
          <a:xfrm flipV="1">
            <a:off x="5008403" y="1883664"/>
            <a:ext cx="4900883" cy="187126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ACE507C-D745-C3F4-6ED6-C172B672E7E6}"/>
              </a:ext>
            </a:extLst>
          </p:cNvPr>
          <p:cNvCxnSpPr>
            <a:cxnSpLocks/>
          </p:cNvCxnSpPr>
          <p:nvPr/>
        </p:nvCxnSpPr>
        <p:spPr>
          <a:xfrm>
            <a:off x="994153" y="1952478"/>
            <a:ext cx="6412288" cy="145321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5C285C4-12E7-6BE4-1C61-B53022C2A00A}"/>
              </a:ext>
            </a:extLst>
          </p:cNvPr>
          <p:cNvCxnSpPr>
            <a:cxnSpLocks/>
          </p:cNvCxnSpPr>
          <p:nvPr/>
        </p:nvCxnSpPr>
        <p:spPr>
          <a:xfrm>
            <a:off x="7070247" y="4965192"/>
            <a:ext cx="0" cy="7390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0B08C3-1A75-D18F-E6E7-0823593A4038}"/>
              </a:ext>
            </a:extLst>
          </p:cNvPr>
          <p:cNvCxnSpPr>
            <a:cxnSpLocks/>
          </p:cNvCxnSpPr>
          <p:nvPr/>
        </p:nvCxnSpPr>
        <p:spPr>
          <a:xfrm>
            <a:off x="9523140" y="4965192"/>
            <a:ext cx="0" cy="8273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4571092-B871-8B22-A9FD-A497C4B6E962}"/>
              </a:ext>
            </a:extLst>
          </p:cNvPr>
          <p:cNvSpPr txBox="1"/>
          <p:nvPr/>
        </p:nvSpPr>
        <p:spPr>
          <a:xfrm>
            <a:off x="6386094" y="5735561"/>
            <a:ext cx="1547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Initiating business activity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85061B-D404-AC64-9D56-F4D71DDFA01E}"/>
              </a:ext>
            </a:extLst>
          </p:cNvPr>
          <p:cNvSpPr txBox="1"/>
          <p:nvPr/>
        </p:nvSpPr>
        <p:spPr>
          <a:xfrm>
            <a:off x="8757138" y="5789643"/>
            <a:ext cx="1547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Responding business activity</a:t>
            </a:r>
          </a:p>
        </p:txBody>
      </p:sp>
      <p:pic>
        <p:nvPicPr>
          <p:cNvPr id="28" name="Grafik 8">
            <a:extLst>
              <a:ext uri="{FF2B5EF4-FFF2-40B4-BE49-F238E27FC236}">
                <a16:creationId xmlns:a16="http://schemas.microsoft.com/office/drawing/2014/main" id="{B64CBAF8-62A4-7112-CE11-C60E91C3FC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36646" y="4053015"/>
            <a:ext cx="1952959" cy="2136738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CF12A33-52FB-D157-9020-DA0620CEC3DB}"/>
              </a:ext>
            </a:extLst>
          </p:cNvPr>
          <p:cNvCxnSpPr>
            <a:cxnSpLocks/>
          </p:cNvCxnSpPr>
          <p:nvPr/>
        </p:nvCxnSpPr>
        <p:spPr>
          <a:xfrm>
            <a:off x="8452645" y="4862155"/>
            <a:ext cx="181848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49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3BFD5B-36E1-0912-72A6-FAE172C45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639804-8E72-4DC7-7F61-C12966D97F0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20000" y="1628800"/>
            <a:ext cx="11062837" cy="2687915"/>
          </a:xfrm>
        </p:spPr>
        <p:txBody>
          <a:bodyPr/>
          <a:lstStyle/>
          <a:p>
            <a:r>
              <a:rPr lang="en-GB" b="1" dirty="0"/>
              <a:t>ebXML standards stack (OASIS)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1" dirty="0"/>
              <a:t>ebBP standard </a:t>
            </a:r>
            <a:r>
              <a:rPr lang="en-GB" dirty="0"/>
              <a:t>for business process modelling</a:t>
            </a:r>
            <a:r>
              <a:rPr lang="en-GB" dirty="0">
                <a:highlight>
                  <a:srgbClr val="FFFF00"/>
                </a:highlight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UN/CEFACT Core Components Technical Specification (CCTS) for data modelling - provides for standards</a:t>
            </a:r>
            <a:br>
              <a:rPr lang="en-GB" dirty="0"/>
            </a:br>
            <a:r>
              <a:rPr lang="en-GB" dirty="0"/>
              <a:t>based semantic modelling of business information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>
              <a:highlight>
                <a:srgbClr val="FFFF00"/>
              </a:highlight>
            </a:endParaRPr>
          </a:p>
          <a:p>
            <a:r>
              <a:rPr lang="en-GB" dirty="0"/>
              <a:t>The development of DPSs must be based on </a:t>
            </a:r>
            <a:r>
              <a:rPr lang="et-EE" dirty="0"/>
              <a:t>the</a:t>
            </a:r>
            <a:r>
              <a:rPr lang="en-GB" dirty="0"/>
              <a:t> semantic repository of </a:t>
            </a:r>
            <a:r>
              <a:rPr lang="en-GB" b="1" dirty="0"/>
              <a:t>EU e-Justice Core Vocabulary</a:t>
            </a:r>
            <a:r>
              <a:rPr lang="et-EE" b="1" dirty="0"/>
              <a:t> </a:t>
            </a:r>
            <a:r>
              <a:rPr lang="et-EE" dirty="0"/>
              <a:t>- </a:t>
            </a:r>
            <a:br>
              <a:rPr lang="en-GB" dirty="0"/>
            </a:br>
            <a:r>
              <a:rPr lang="en-GB" dirty="0"/>
              <a:t>ensur</a:t>
            </a:r>
            <a:r>
              <a:rPr lang="et-EE" dirty="0"/>
              <a:t>es</a:t>
            </a:r>
            <a:r>
              <a:rPr lang="en-GB" dirty="0"/>
              <a:t> reusability, consistency and enabl</a:t>
            </a:r>
            <a:r>
              <a:rPr lang="et-EE" dirty="0"/>
              <a:t>es</a:t>
            </a:r>
            <a:r>
              <a:rPr lang="en-GB" dirty="0"/>
              <a:t> subsidiarity support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B8A563-9E8E-C5F4-ADB8-38829DFE5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10488568" cy="359073"/>
          </a:xfrm>
        </p:spPr>
        <p:txBody>
          <a:bodyPr/>
          <a:lstStyle/>
          <a:p>
            <a:r>
              <a:rPr lang="en-GB" dirty="0">
                <a:solidFill>
                  <a:srgbClr val="AD7529"/>
                </a:solidFill>
              </a:rPr>
              <a:t>Main standards followed in the DPS development</a:t>
            </a:r>
          </a:p>
        </p:txBody>
      </p:sp>
    </p:spTree>
    <p:extLst>
      <p:ext uri="{BB962C8B-B14F-4D97-AF65-F5344CB8AC3E}">
        <p14:creationId xmlns:p14="http://schemas.microsoft.com/office/powerpoint/2010/main" val="557341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0D8633C5-19D7-D2E9-AC10-8C716C92006E}"/>
              </a:ext>
            </a:extLst>
          </p:cNvPr>
          <p:cNvSpPr/>
          <p:nvPr/>
        </p:nvSpPr>
        <p:spPr>
          <a:xfrm>
            <a:off x="3575499" y="1321486"/>
            <a:ext cx="5519233" cy="1974308"/>
          </a:xfrm>
          <a:prstGeom prst="flowChartProcess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5A1C76-EB58-9E7A-B829-CAF985066F14}"/>
              </a:ext>
            </a:extLst>
          </p:cNvPr>
          <p:cNvSpPr txBox="1"/>
          <p:nvPr/>
        </p:nvSpPr>
        <p:spPr>
          <a:xfrm>
            <a:off x="3686838" y="1356478"/>
            <a:ext cx="12942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eu-LISA experts in business and semantic analysis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D4A47D6-B255-5FD8-6972-C4C044A1FE48}"/>
              </a:ext>
            </a:extLst>
          </p:cNvPr>
          <p:cNvSpPr/>
          <p:nvPr/>
        </p:nvSpPr>
        <p:spPr>
          <a:xfrm>
            <a:off x="5287376" y="1788758"/>
            <a:ext cx="2641242" cy="57410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Business process modelling</a:t>
            </a:r>
          </a:p>
        </p:txBody>
      </p:sp>
      <p:sp>
        <p:nvSpPr>
          <p:cNvPr id="19" name="Scroll: Horizontal 18">
            <a:extLst>
              <a:ext uri="{FF2B5EF4-FFF2-40B4-BE49-F238E27FC236}">
                <a16:creationId xmlns:a16="http://schemas.microsoft.com/office/drawing/2014/main" id="{CFC781B5-B8D6-A507-427C-3EC7E50A48A9}"/>
              </a:ext>
            </a:extLst>
          </p:cNvPr>
          <p:cNvSpPr/>
          <p:nvPr/>
        </p:nvSpPr>
        <p:spPr>
          <a:xfrm>
            <a:off x="7999538" y="1655863"/>
            <a:ext cx="960958" cy="574102"/>
          </a:xfrm>
          <a:prstGeom prst="horizontalScroll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accent5">
                    <a:lumMod val="10000"/>
                  </a:schemeClr>
                </a:solidFill>
              </a:rPr>
              <a:t>BPM</a:t>
            </a:r>
          </a:p>
        </p:txBody>
      </p:sp>
      <p:sp>
        <p:nvSpPr>
          <p:cNvPr id="20" name="Scroll: Horizontal 19">
            <a:extLst>
              <a:ext uri="{FF2B5EF4-FFF2-40B4-BE49-F238E27FC236}">
                <a16:creationId xmlns:a16="http://schemas.microsoft.com/office/drawing/2014/main" id="{688301BB-BEE1-6E4B-9F7F-50387F0F7086}"/>
              </a:ext>
            </a:extLst>
          </p:cNvPr>
          <p:cNvSpPr/>
          <p:nvPr/>
        </p:nvSpPr>
        <p:spPr>
          <a:xfrm>
            <a:off x="8000199" y="2654547"/>
            <a:ext cx="976825" cy="574102"/>
          </a:xfrm>
          <a:prstGeom prst="horizontalScroll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accent5">
                    <a:lumMod val="10000"/>
                  </a:schemeClr>
                </a:solidFill>
              </a:rPr>
              <a:t>Xml schema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BB65E7-92D4-0708-1E00-F8FFFC1F9C58}"/>
              </a:ext>
            </a:extLst>
          </p:cNvPr>
          <p:cNvSpPr txBox="1"/>
          <p:nvPr/>
        </p:nvSpPr>
        <p:spPr>
          <a:xfrm>
            <a:off x="5506162" y="998178"/>
            <a:ext cx="2026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March – </a:t>
            </a:r>
            <a:r>
              <a:rPr lang="et-EE" sz="1200" b="1" dirty="0"/>
              <a:t>June</a:t>
            </a:r>
            <a:r>
              <a:rPr lang="en-GB" sz="1200" b="1" dirty="0"/>
              <a:t> 2025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33C4BE6-D3EF-0313-456F-165B2D42F3FE}"/>
              </a:ext>
            </a:extLst>
          </p:cNvPr>
          <p:cNvSpPr txBox="1"/>
          <p:nvPr/>
        </p:nvSpPr>
        <p:spPr>
          <a:xfrm>
            <a:off x="5793213" y="2345306"/>
            <a:ext cx="170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Consultations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B4D8C57F-4D76-B800-9C39-826629E1A3E9}"/>
              </a:ext>
            </a:extLst>
          </p:cNvPr>
          <p:cNvSpPr/>
          <p:nvPr/>
        </p:nvSpPr>
        <p:spPr>
          <a:xfrm>
            <a:off x="5306399" y="2674204"/>
            <a:ext cx="2641241" cy="57410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Data schema creation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69C22BE-63B7-B06A-CAAA-F1C03021563F}"/>
              </a:ext>
            </a:extLst>
          </p:cNvPr>
          <p:cNvCxnSpPr>
            <a:cxnSpLocks/>
          </p:cNvCxnSpPr>
          <p:nvPr/>
        </p:nvCxnSpPr>
        <p:spPr>
          <a:xfrm flipV="1">
            <a:off x="8632644" y="1143603"/>
            <a:ext cx="688835" cy="591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65267B-B5E5-48F4-BCD0-0FEDA6F1E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04A1DB-8F3D-4CC9-ADC7-52B0553D6194}"/>
              </a:ext>
            </a:extLst>
          </p:cNvPr>
          <p:cNvSpPr txBox="1"/>
          <p:nvPr/>
        </p:nvSpPr>
        <p:spPr>
          <a:xfrm>
            <a:off x="262954" y="199609"/>
            <a:ext cx="11666092" cy="9056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t-EE" sz="2400" b="1" dirty="0">
                <a:solidFill>
                  <a:srgbClr val="AD7529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Example of u</a:t>
            </a:r>
            <a:r>
              <a:rPr lang="en-GB" sz="2400" b="1" dirty="0">
                <a:solidFill>
                  <a:srgbClr val="AD7529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se</a:t>
            </a:r>
            <a:r>
              <a:rPr lang="et-EE" sz="2400" b="1" dirty="0">
                <a:solidFill>
                  <a:srgbClr val="AD7529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GB" sz="2400" b="1" dirty="0">
                <a:solidFill>
                  <a:srgbClr val="AD7529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case initiation and DPS development</a:t>
            </a:r>
            <a:br>
              <a:rPr lang="et-EE" sz="2400" b="1" dirty="0">
                <a:solidFill>
                  <a:srgbClr val="AD7529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rgbClr val="AD7529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process</a:t>
            </a:r>
            <a:r>
              <a:rPr lang="et-EE" sz="2400" b="1" dirty="0">
                <a:solidFill>
                  <a:srgbClr val="AD7529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– EPPO UC</a:t>
            </a:r>
            <a:endParaRPr lang="en-GB" sz="2400" dirty="0">
              <a:solidFill>
                <a:srgbClr val="AD7529"/>
              </a:solidFill>
              <a:latin typeface="+mj-lt"/>
            </a:endParaRPr>
          </a:p>
        </p:txBody>
      </p:sp>
      <p:sp>
        <p:nvSpPr>
          <p:cNvPr id="5" name="Scroll: Vertical 4">
            <a:extLst>
              <a:ext uri="{FF2B5EF4-FFF2-40B4-BE49-F238E27FC236}">
                <a16:creationId xmlns:a16="http://schemas.microsoft.com/office/drawing/2014/main" id="{D5A293B2-AD6F-BC0C-7A43-4BBFCDA07B1F}"/>
              </a:ext>
            </a:extLst>
          </p:cNvPr>
          <p:cNvSpPr/>
          <p:nvPr/>
        </p:nvSpPr>
        <p:spPr>
          <a:xfrm>
            <a:off x="276878" y="1653713"/>
            <a:ext cx="878803" cy="846808"/>
          </a:xfrm>
          <a:prstGeom prst="verticalScroll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EPPO Regulation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21AB4E0D-AA79-42D0-FA33-937390C00BDE}"/>
              </a:ext>
            </a:extLst>
          </p:cNvPr>
          <p:cNvSpPr/>
          <p:nvPr/>
        </p:nvSpPr>
        <p:spPr>
          <a:xfrm>
            <a:off x="2104993" y="1913660"/>
            <a:ext cx="1367814" cy="57410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Demand request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64B23B-9AC4-5BDE-BFE4-2DA7CE0EBF5B}"/>
              </a:ext>
            </a:extLst>
          </p:cNvPr>
          <p:cNvSpPr txBox="1"/>
          <p:nvPr/>
        </p:nvSpPr>
        <p:spPr>
          <a:xfrm>
            <a:off x="1019312" y="2079901"/>
            <a:ext cx="1645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200" dirty="0"/>
              <a:t>e</a:t>
            </a:r>
            <a:r>
              <a:rPr lang="en-GB" sz="1200" dirty="0"/>
              <a:t>-CODEX AG</a:t>
            </a:r>
          </a:p>
          <a:p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52000A-1919-EE61-65F8-B78AA0FBFC61}"/>
              </a:ext>
            </a:extLst>
          </p:cNvPr>
          <p:cNvSpPr txBox="1"/>
          <p:nvPr/>
        </p:nvSpPr>
        <p:spPr>
          <a:xfrm>
            <a:off x="3642243" y="2270242"/>
            <a:ext cx="16454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  <a:latin typeface="+mn-lt"/>
                <a:cs typeface="+mn-cs"/>
              </a:rPr>
              <a:t>Judicial and technical experts </a:t>
            </a:r>
            <a:r>
              <a:rPr lang="en-GB" sz="1200" dirty="0"/>
              <a:t>from EPPO and MS </a:t>
            </a:r>
            <a:r>
              <a:rPr lang="en-GB" sz="1200" dirty="0">
                <a:solidFill>
                  <a:schemeClr val="tx1"/>
                </a:solidFill>
                <a:latin typeface="+mn-lt"/>
                <a:cs typeface="+mn-cs"/>
              </a:rPr>
              <a:t>EPPO UC sub-group of </a:t>
            </a:r>
            <a:br>
              <a:rPr lang="et-EE" sz="1200" dirty="0">
                <a:solidFill>
                  <a:schemeClr val="tx1"/>
                </a:solidFill>
                <a:latin typeface="+mn-lt"/>
                <a:cs typeface="+mn-cs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  <a:cs typeface="+mn-cs"/>
              </a:rPr>
              <a:t>e-CODEX AG</a:t>
            </a:r>
            <a:endParaRPr lang="en-GB" sz="1200" dirty="0"/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3D35DB9B-8754-DF86-C773-2A8EEBC488BC}"/>
              </a:ext>
            </a:extLst>
          </p:cNvPr>
          <p:cNvSpPr/>
          <p:nvPr/>
        </p:nvSpPr>
        <p:spPr>
          <a:xfrm>
            <a:off x="9387951" y="3160348"/>
            <a:ext cx="676587" cy="89762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DPS</a:t>
            </a:r>
          </a:p>
        </p:txBody>
      </p:sp>
      <p:sp>
        <p:nvSpPr>
          <p:cNvPr id="18" name="Arrow: U-Turn 17">
            <a:extLst>
              <a:ext uri="{FF2B5EF4-FFF2-40B4-BE49-F238E27FC236}">
                <a16:creationId xmlns:a16="http://schemas.microsoft.com/office/drawing/2014/main" id="{5CF756C9-9F84-E6FD-1D32-973F7AD21841}"/>
              </a:ext>
            </a:extLst>
          </p:cNvPr>
          <p:cNvSpPr/>
          <p:nvPr/>
        </p:nvSpPr>
        <p:spPr>
          <a:xfrm rot="5400000">
            <a:off x="9844053" y="1813344"/>
            <a:ext cx="1974309" cy="2514950"/>
          </a:xfrm>
          <a:prstGeom prst="uturnArrow">
            <a:avLst>
              <a:gd name="adj1" fmla="val 25000"/>
              <a:gd name="adj2" fmla="val 25000"/>
              <a:gd name="adj3" fmla="val 21765"/>
              <a:gd name="adj4" fmla="val 43750"/>
              <a:gd name="adj5" fmla="val 75000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Co-creation and validation</a:t>
            </a:r>
          </a:p>
          <a:p>
            <a:pPr algn="ctr"/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362D49-10A4-7C75-CEC0-0F9D3C71F394}"/>
              </a:ext>
            </a:extLst>
          </p:cNvPr>
          <p:cNvSpPr txBox="1"/>
          <p:nvPr/>
        </p:nvSpPr>
        <p:spPr>
          <a:xfrm>
            <a:off x="8382200" y="3674160"/>
            <a:ext cx="863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eu-LISA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F7393-4D8A-1396-2D55-958DF258B35A}"/>
              </a:ext>
            </a:extLst>
          </p:cNvPr>
          <p:cNvCxnSpPr>
            <a:cxnSpLocks/>
          </p:cNvCxnSpPr>
          <p:nvPr/>
        </p:nvCxnSpPr>
        <p:spPr>
          <a:xfrm>
            <a:off x="2676017" y="2471250"/>
            <a:ext cx="8022" cy="1620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4F5594B-FE26-A59C-D97A-565154BE7A9C}"/>
              </a:ext>
            </a:extLst>
          </p:cNvPr>
          <p:cNvSpPr txBox="1"/>
          <p:nvPr/>
        </p:nvSpPr>
        <p:spPr>
          <a:xfrm>
            <a:off x="619186" y="4123918"/>
            <a:ext cx="32204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200" dirty="0"/>
              <a:t>Development of an e-CODEX use case (</a:t>
            </a:r>
            <a:r>
              <a:rPr lang="et-EE" sz="1200" dirty="0"/>
              <a:t>DPS</a:t>
            </a:r>
            <a:r>
              <a:rPr lang="en-GB" sz="1200" dirty="0"/>
              <a:t> according to Article 3(9) </a:t>
            </a:r>
            <a:r>
              <a:rPr lang="et-EE" sz="1200" dirty="0"/>
              <a:t>of </a:t>
            </a:r>
            <a:r>
              <a:rPr lang="en-GB" sz="1200" dirty="0"/>
              <a:t>Regulation 2022/850</a:t>
            </a:r>
            <a:r>
              <a:rPr lang="et-EE" sz="1200" dirty="0"/>
              <a:t>)</a:t>
            </a:r>
            <a:r>
              <a:rPr lang="en-GB" sz="1200" dirty="0"/>
              <a:t> that supports the electronic communication between the EPPO and the national prosecutor's offices of different MS)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E66BA45-59DB-F4FE-5776-4603F14F7AEB}"/>
              </a:ext>
            </a:extLst>
          </p:cNvPr>
          <p:cNvSpPr txBox="1"/>
          <p:nvPr/>
        </p:nvSpPr>
        <p:spPr>
          <a:xfrm>
            <a:off x="2113053" y="1743393"/>
            <a:ext cx="1193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2024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1929598-8D31-E761-739A-9490E99F25AF}"/>
              </a:ext>
            </a:extLst>
          </p:cNvPr>
          <p:cNvSpPr txBox="1"/>
          <p:nvPr/>
        </p:nvSpPr>
        <p:spPr>
          <a:xfrm>
            <a:off x="9706063" y="1603497"/>
            <a:ext cx="1817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September – December 2025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A642DCA-66CB-CEC6-6FD3-5D5D096679BA}"/>
              </a:ext>
            </a:extLst>
          </p:cNvPr>
          <p:cNvCxnSpPr>
            <a:cxnSpLocks/>
          </p:cNvCxnSpPr>
          <p:nvPr/>
        </p:nvCxnSpPr>
        <p:spPr>
          <a:xfrm>
            <a:off x="742406" y="2573606"/>
            <a:ext cx="0" cy="408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719B4EB-DEDA-0AC5-B8E3-CD55102F89E3}"/>
              </a:ext>
            </a:extLst>
          </p:cNvPr>
          <p:cNvSpPr txBox="1"/>
          <p:nvPr/>
        </p:nvSpPr>
        <p:spPr>
          <a:xfrm>
            <a:off x="219276" y="3024408"/>
            <a:ext cx="20629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200" dirty="0">
                <a:latin typeface="Roboto" panose="02000000000000000000" pitchFamily="2" charset="0"/>
                <a:cs typeface="Arial" panose="020B0604020202020204" pitchFamily="34" charset="0"/>
              </a:rPr>
              <a:t>Art. 24(1) – Crime reporting </a:t>
            </a:r>
          </a:p>
          <a:p>
            <a:pPr lvl="0"/>
            <a:r>
              <a:rPr lang="en-GB" sz="1200" dirty="0">
                <a:latin typeface="Roboto" panose="02000000000000000000" pitchFamily="2" charset="0"/>
                <a:cs typeface="Arial" panose="020B0604020202020204" pitchFamily="34" charset="0"/>
              </a:rPr>
              <a:t>obligation of national authorities</a:t>
            </a:r>
            <a:r>
              <a:rPr lang="et-EE" sz="1200" dirty="0">
                <a:latin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GB" sz="1200" dirty="0">
                <a:latin typeface="Roboto" panose="02000000000000000000" pitchFamily="2" charset="0"/>
                <a:cs typeface="Arial" panose="020B0604020202020204" pitchFamily="34" charset="0"/>
              </a:rPr>
              <a:t>and EU IBOA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445DC93-496C-174D-2BB8-0FC2E2B742B4}"/>
              </a:ext>
            </a:extLst>
          </p:cNvPr>
          <p:cNvCxnSpPr>
            <a:cxnSpLocks/>
          </p:cNvCxnSpPr>
          <p:nvPr/>
        </p:nvCxnSpPr>
        <p:spPr>
          <a:xfrm>
            <a:off x="6466705" y="2654547"/>
            <a:ext cx="15254" cy="2069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8D4D29F-86C5-ABA5-52A6-1B2E5B85DF3D}"/>
              </a:ext>
            </a:extLst>
          </p:cNvPr>
          <p:cNvSpPr txBox="1"/>
          <p:nvPr/>
        </p:nvSpPr>
        <p:spPr>
          <a:xfrm>
            <a:off x="4700115" y="4418140"/>
            <a:ext cx="3563688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400" dirty="0">
                <a:latin typeface="Roboto" panose="02000000000000000000" pitchFamily="2" charset="0"/>
                <a:cs typeface="Arial" panose="020B0604020202020204" pitchFamily="34" charset="0"/>
              </a:rPr>
              <a:t>Objectives: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+mj-lt"/>
                <a:cs typeface="Arial" panose="020B0604020202020204" pitchFamily="34" charset="0"/>
              </a:rPr>
              <a:t>Clarifying aspects of the business processes covered by the use-case and validating desk research based assumptions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+mj-lt"/>
                <a:cs typeface="Arial" panose="020B0604020202020204" pitchFamily="34" charset="0"/>
              </a:rPr>
              <a:t>Exploring interest to elaborate additional use cases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+mj-lt"/>
                <a:cs typeface="Arial" panose="020B0604020202020204" pitchFamily="34" charset="0"/>
              </a:rPr>
              <a:t>Exploring plans of MS to use e-CODEX for the EPPO use case and connectivity plans</a:t>
            </a:r>
            <a:endParaRPr lang="en-GB" sz="1200" dirty="0">
              <a:latin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4C0969C-6855-CA3D-97B6-73F66A7334E1}"/>
              </a:ext>
            </a:extLst>
          </p:cNvPr>
          <p:cNvSpPr txBox="1"/>
          <p:nvPr/>
        </p:nvSpPr>
        <p:spPr>
          <a:xfrm>
            <a:off x="9016792" y="61327"/>
            <a:ext cx="340504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1200" dirty="0">
                <a:latin typeface="+mj-lt"/>
                <a:cs typeface="Arial" panose="020B0604020202020204" pitchFamily="34" charset="0"/>
              </a:rPr>
              <a:t>Business collaboration between </a:t>
            </a:r>
            <a:r>
              <a:rPr lang="en-GB" sz="1200" b="1" dirty="0">
                <a:latin typeface="+mj-lt"/>
                <a:cs typeface="Arial" panose="020B0604020202020204" pitchFamily="34" charset="0"/>
              </a:rPr>
              <a:t>a reporting authority and EPPO i</a:t>
            </a:r>
            <a:r>
              <a:rPr lang="en-GB" sz="1200" dirty="0">
                <a:latin typeface="+mj-lt"/>
                <a:cs typeface="Arial" panose="020B0604020202020204" pitchFamily="34" charset="0"/>
              </a:rPr>
              <a:t>ncludes business transactions such as:</a:t>
            </a:r>
          </a:p>
          <a:p>
            <a:pPr marL="285750" lvl="0" indent="-285750">
              <a:buFontTx/>
              <a:buChar char="-"/>
            </a:pPr>
            <a:r>
              <a:rPr lang="en-GB" sz="1200" dirty="0">
                <a:latin typeface="+mj-lt"/>
                <a:cs typeface="Arial" panose="020B0604020202020204" pitchFamily="34" charset="0"/>
              </a:rPr>
              <a:t>Report crime (B</a:t>
            </a:r>
            <a:r>
              <a:rPr lang="et-EE" sz="1200" dirty="0">
                <a:latin typeface="+mj-lt"/>
                <a:cs typeface="Arial" panose="020B0604020202020204" pitchFamily="34" charset="0"/>
              </a:rPr>
              <a:t>usiness </a:t>
            </a:r>
            <a:r>
              <a:rPr lang="en-GB" sz="1200" dirty="0">
                <a:latin typeface="+mj-lt"/>
                <a:cs typeface="Arial" panose="020B0604020202020204" pitchFamily="34" charset="0"/>
              </a:rPr>
              <a:t>D</a:t>
            </a:r>
            <a:r>
              <a:rPr lang="et-EE" sz="1200" dirty="0">
                <a:latin typeface="+mj-lt"/>
                <a:cs typeface="Arial" panose="020B0604020202020204" pitchFamily="34" charset="0"/>
              </a:rPr>
              <a:t>ocument</a:t>
            </a:r>
            <a:r>
              <a:rPr lang="en-GB" sz="1200" dirty="0">
                <a:latin typeface="+mj-lt"/>
                <a:cs typeface="Arial" panose="020B0604020202020204" pitchFamily="34" charset="0"/>
              </a:rPr>
              <a:t> based on Crime report form and NEDPA form)</a:t>
            </a:r>
          </a:p>
          <a:p>
            <a:pPr marL="285750" lvl="0" indent="-285750">
              <a:buFontTx/>
              <a:buChar char="-"/>
            </a:pPr>
            <a:r>
              <a:rPr lang="en-GB" sz="1200" dirty="0">
                <a:latin typeface="+mj-lt"/>
                <a:cs typeface="Arial" panose="020B0604020202020204" pitchFamily="34" charset="0"/>
              </a:rPr>
              <a:t>Request additional information</a:t>
            </a:r>
          </a:p>
          <a:p>
            <a:pPr marL="285750" lvl="0" indent="-285750">
              <a:buFontTx/>
              <a:buChar char="-"/>
            </a:pPr>
            <a:r>
              <a:rPr lang="en-GB" sz="1200" dirty="0">
                <a:latin typeface="+mj-lt"/>
                <a:cs typeface="Arial" panose="020B0604020202020204" pitchFamily="34" charset="0"/>
              </a:rPr>
              <a:t>Decide upon crime report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2F3F3249-6E8B-73B4-0CC8-F8F2524CD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810" y="4185928"/>
            <a:ext cx="2890802" cy="183265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4846B46-9284-E3DD-7992-3979C9B0B028}"/>
              </a:ext>
            </a:extLst>
          </p:cNvPr>
          <p:cNvCxnSpPr>
            <a:cxnSpLocks/>
          </p:cNvCxnSpPr>
          <p:nvPr/>
        </p:nvCxnSpPr>
        <p:spPr>
          <a:xfrm>
            <a:off x="8668587" y="3281594"/>
            <a:ext cx="1057658" cy="1244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row: Left 48">
            <a:extLst>
              <a:ext uri="{FF2B5EF4-FFF2-40B4-BE49-F238E27FC236}">
                <a16:creationId xmlns:a16="http://schemas.microsoft.com/office/drawing/2014/main" id="{474EF10C-F33F-90B1-3840-CE4707A17FE1}"/>
              </a:ext>
            </a:extLst>
          </p:cNvPr>
          <p:cNvSpPr/>
          <p:nvPr/>
        </p:nvSpPr>
        <p:spPr>
          <a:xfrm>
            <a:off x="6664064" y="3563890"/>
            <a:ext cx="1700669" cy="484632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accent5">
                    <a:lumMod val="10000"/>
                  </a:schemeClr>
                </a:solidFill>
              </a:rPr>
              <a:t>Distribution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3A2099-6898-DB16-D8BD-9F920537B17B}"/>
              </a:ext>
            </a:extLst>
          </p:cNvPr>
          <p:cNvSpPr txBox="1"/>
          <p:nvPr/>
        </p:nvSpPr>
        <p:spPr>
          <a:xfrm>
            <a:off x="4855389" y="3485206"/>
            <a:ext cx="1663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+mn-lt"/>
                <a:cs typeface="+mn-cs"/>
              </a:rPr>
              <a:t>EPPO + MS actors executing the use case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4453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3" grpId="0" animBg="1"/>
      <p:bldP spid="19" grpId="0" animBg="1"/>
      <p:bldP spid="20" grpId="0" animBg="1"/>
      <p:bldP spid="31" grpId="0"/>
      <p:bldP spid="36" grpId="0"/>
      <p:bldP spid="14" grpId="0" animBg="1"/>
      <p:bldP spid="5" grpId="0" animBg="1"/>
      <p:bldP spid="10" grpId="0" animBg="1"/>
      <p:bldP spid="11" grpId="0"/>
      <p:bldP spid="15" grpId="0"/>
      <p:bldP spid="16" grpId="0" animBg="1"/>
      <p:bldP spid="18" grpId="0" animBg="1"/>
      <p:bldP spid="21" grpId="0"/>
      <p:bldP spid="28" grpId="0"/>
      <p:bldP spid="30" grpId="0"/>
      <p:bldP spid="34" grpId="0"/>
      <p:bldP spid="42" grpId="0"/>
      <p:bldP spid="46" grpId="0"/>
      <p:bldP spid="37" grpId="0"/>
      <p:bldP spid="49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cial media">
            <a:extLst>
              <a:ext uri="{FF2B5EF4-FFF2-40B4-BE49-F238E27FC236}">
                <a16:creationId xmlns:a16="http://schemas.microsoft.com/office/drawing/2014/main" id="{C5732477-F78D-3942-BAFF-ADA3BDC2B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02061" y="4293096"/>
            <a:ext cx="3106107" cy="1049518"/>
          </a:xfrm>
        </p:spPr>
        <p:txBody>
          <a:bodyPr>
            <a:spAutoFit/>
          </a:bodyPr>
          <a:lstStyle/>
          <a:p>
            <a:r>
              <a:rPr lang="en-GB" noProof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facebook.com/</a:t>
            </a:r>
            <a:r>
              <a:rPr lang="en-GB" noProof="0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agencyeulisa</a:t>
            </a:r>
            <a:endParaRPr lang="en-GB" noProof="0" dirty="0"/>
          </a:p>
          <a:p>
            <a:pPr lvl="0"/>
            <a:r>
              <a:rPr lang="en-GB" noProof="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x.com/</a:t>
            </a:r>
            <a:r>
              <a:rPr lang="en-GB" noProof="0" dirty="0" err="1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eulisa_agency</a:t>
            </a:r>
            <a:endParaRPr lang="en-GB" noProof="0" dirty="0"/>
          </a:p>
          <a:p>
            <a:pPr lvl="0"/>
            <a:r>
              <a:rPr lang="en-GB" noProof="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linkedin.com/company/</a:t>
            </a:r>
            <a:r>
              <a:rPr lang="en-GB" noProof="0" dirty="0" err="1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eu-lisa</a:t>
            </a:r>
            <a:endParaRPr lang="en-GB" noProof="0" dirty="0"/>
          </a:p>
          <a:p>
            <a:pPr lvl="0"/>
            <a:r>
              <a:rPr lang="en-GB" noProof="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youtube.com/c/</a:t>
            </a:r>
            <a:r>
              <a:rPr lang="en-GB" noProof="0" dirty="0" err="1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euLISAagency</a:t>
            </a:r>
            <a:endParaRPr lang="en-GB" noProof="0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94FA0417-4AB4-084B-9C36-C99842331F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400" y="1412875"/>
            <a:ext cx="6264150" cy="553998"/>
          </a:xfrm>
        </p:spPr>
        <p:txBody>
          <a:bodyPr/>
          <a:lstStyle/>
          <a:p>
            <a:r>
              <a:rPr lang="en-GB" noProof="0" dirty="0"/>
              <a:t>Thank you !</a:t>
            </a:r>
          </a:p>
        </p:txBody>
      </p:sp>
      <p:sp>
        <p:nvSpPr>
          <p:cNvPr id="9" name="Security instruction">
            <a:extLst>
              <a:ext uri="{FF2B5EF4-FFF2-40B4-BE49-F238E27FC236}">
                <a16:creationId xmlns:a16="http://schemas.microsoft.com/office/drawing/2014/main" id="{1F5B5B0D-F75B-B540-BA7B-29A291A643A8}"/>
              </a:ext>
            </a:extLst>
          </p:cNvPr>
          <p:cNvSpPr txBox="1"/>
          <p:nvPr/>
        </p:nvSpPr>
        <p:spPr>
          <a:xfrm>
            <a:off x="191344" y="6582544"/>
            <a:ext cx="74888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900">
              <a:latin typeface="Arial" panose="020B0604020202020204" pitchFamily="34" charset="0"/>
              <a:ea typeface="Roboto" panose="02000000000000000000" pitchFamily="2" charset="0"/>
            </a:endParaRPr>
          </a:p>
        </p:txBody>
      </p:sp>
      <p:sp>
        <p:nvSpPr>
          <p:cNvPr id="15" name="Address">
            <a:extLst>
              <a:ext uri="{FF2B5EF4-FFF2-40B4-BE49-F238E27FC236}">
                <a16:creationId xmlns:a16="http://schemas.microsoft.com/office/drawing/2014/main" id="{22C817CD-DE3D-1246-BFCA-D51469ACEF63}"/>
              </a:ext>
            </a:extLst>
          </p:cNvPr>
          <p:cNvSpPr txBox="1">
            <a:spLocks/>
          </p:cNvSpPr>
          <p:nvPr/>
        </p:nvSpPr>
        <p:spPr>
          <a:xfrm>
            <a:off x="695401" y="2492896"/>
            <a:ext cx="3313038" cy="247503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i="0" kern="1200">
                <a:solidFill>
                  <a:schemeClr val="accent1">
                    <a:lumMod val="60000"/>
                    <a:lumOff val="40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00"/>
              </a:lnSpc>
            </a:pPr>
            <a:r>
              <a:rPr lang="en-GB" sz="1200" dirty="0" err="1">
                <a:solidFill>
                  <a:srgbClr val="FFFFFF"/>
                </a:solidFill>
                <a:latin typeface="+mn-lt"/>
              </a:rPr>
              <a:t>eu</a:t>
            </a:r>
            <a:r>
              <a:rPr lang="en-GB" sz="1200" dirty="0">
                <a:solidFill>
                  <a:srgbClr val="FFFFFF"/>
                </a:solidFill>
                <a:latin typeface="+mn-lt"/>
              </a:rPr>
              <a:t>-LISA</a:t>
            </a:r>
            <a:br>
              <a:rPr lang="en-GB" sz="1200" dirty="0">
                <a:latin typeface="+mn-lt"/>
              </a:rPr>
            </a:br>
            <a:r>
              <a:rPr lang="en-GB" sz="1200" dirty="0">
                <a:solidFill>
                  <a:srgbClr val="FFFFFF"/>
                </a:solidFill>
                <a:latin typeface="+mn-lt"/>
              </a:rPr>
              <a:t>European Union Agency for the Operational Management of Large-Scale IT Systems in</a:t>
            </a:r>
            <a:br>
              <a:rPr lang="en-GB" sz="1200" dirty="0">
                <a:solidFill>
                  <a:srgbClr val="FFFFFF"/>
                </a:solidFill>
                <a:latin typeface="+mn-lt"/>
              </a:rPr>
            </a:br>
            <a:r>
              <a:rPr lang="en-GB" sz="1200" dirty="0">
                <a:solidFill>
                  <a:srgbClr val="FFFFFF"/>
                </a:solidFill>
                <a:latin typeface="+mn-lt"/>
              </a:rPr>
              <a:t>the Area of Freedom, Security and Justice</a:t>
            </a:r>
          </a:p>
          <a:p>
            <a:pPr>
              <a:lnSpc>
                <a:spcPts val="1600"/>
              </a:lnSpc>
            </a:pPr>
            <a:endParaRPr lang="en-GB" sz="1200" dirty="0">
              <a:solidFill>
                <a:srgbClr val="FFFFFF"/>
              </a:solidFill>
              <a:latin typeface="+mn-lt"/>
            </a:endParaRPr>
          </a:p>
          <a:p>
            <a:pPr>
              <a:lnSpc>
                <a:spcPts val="1600"/>
              </a:lnSpc>
            </a:pPr>
            <a:r>
              <a:rPr lang="en-GB" sz="1200" dirty="0">
                <a:solidFill>
                  <a:srgbClr val="FFFFFF"/>
                </a:solidFill>
                <a:latin typeface="+mn-lt"/>
              </a:rPr>
              <a:t> </a:t>
            </a:r>
          </a:p>
          <a:p>
            <a:pPr>
              <a:lnSpc>
                <a:spcPts val="1600"/>
              </a:lnSpc>
            </a:pPr>
            <a:endParaRPr lang="en-GB" sz="1200" dirty="0">
              <a:latin typeface="+mn-lt"/>
            </a:endParaRPr>
          </a:p>
          <a:p>
            <a:pPr>
              <a:lnSpc>
                <a:spcPts val="1600"/>
              </a:lnSpc>
            </a:pPr>
            <a:r>
              <a:rPr lang="en-GB" sz="20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Roboto Medium" panose="02000000000000000000" pitchFamily="2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www.eulisa.europa.eu</a:t>
            </a:r>
            <a:endParaRPr lang="en-GB" sz="2000" dirty="0">
              <a:solidFill>
                <a:schemeClr val="accent3">
                  <a:lumMod val="40000"/>
                  <a:lumOff val="60000"/>
                </a:schemeClr>
              </a:solidFill>
              <a:latin typeface="+mn-lt"/>
              <a:ea typeface="Roboto Medium" panose="02000000000000000000" pitchFamily="2" charset="0"/>
            </a:endParaRPr>
          </a:p>
          <a:p>
            <a:pPr>
              <a:lnSpc>
                <a:spcPts val="1600"/>
              </a:lnSpc>
            </a:pPr>
            <a:endParaRPr lang="en-GB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5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">
            <a:extLst>
              <a:ext uri="{FF2B5EF4-FFF2-40B4-BE49-F238E27FC236}">
                <a16:creationId xmlns:a16="http://schemas.microsoft.com/office/drawing/2014/main" id="{1C3A39C4-AC3C-3C4C-A4F7-A12812D2C8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181" y="1864645"/>
            <a:ext cx="7344717" cy="553998"/>
          </a:xfrm>
        </p:spPr>
        <p:txBody>
          <a:bodyPr/>
          <a:lstStyle/>
          <a:p>
            <a:r>
              <a:rPr lang="en-GB" dirty="0"/>
              <a:t>What is e-CODEX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1" name="Picture Placeholder" descr="Icon, arrow&#10;&#10;Description automatically generated">
            <a:extLst>
              <a:ext uri="{FF2B5EF4-FFF2-40B4-BE49-F238E27FC236}">
                <a16:creationId xmlns:a16="http://schemas.microsoft.com/office/drawing/2014/main" id="{BDF5463F-A953-EC4F-9CED-56F71F69CFE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tretch/>
        </p:blipFill>
        <p:spPr>
          <a:xfrm>
            <a:off x="1919288" y="2181067"/>
            <a:ext cx="5904904" cy="3723474"/>
          </a:xfrm>
        </p:spPr>
      </p:pic>
      <p:sp>
        <p:nvSpPr>
          <p:cNvPr id="5" name="Date">
            <a:extLst>
              <a:ext uri="{FF2B5EF4-FFF2-40B4-BE49-F238E27FC236}">
                <a16:creationId xmlns:a16="http://schemas.microsoft.com/office/drawing/2014/main" id="{25BBD20E-349F-2744-8606-75E81BE0D129}"/>
              </a:ext>
            </a:extLst>
          </p:cNvPr>
          <p:cNvSpPr txBox="1">
            <a:spLocks/>
          </p:cNvSpPr>
          <p:nvPr/>
        </p:nvSpPr>
        <p:spPr>
          <a:xfrm>
            <a:off x="334963" y="6498000"/>
            <a:ext cx="2743200" cy="365125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b="0" i="0" kern="120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1A58B21E-7433-E74C-9E3C-BFEB7B62F107}" type="datetime1">
              <a:rPr lang="en-GB" smtClean="0">
                <a:latin typeface="Arial" panose="020B0604020202020204" pitchFamily="34" charset="0"/>
              </a:rPr>
              <a:pPr marL="0" indent="0">
                <a:buNone/>
              </a:pPr>
              <a:t>16/09/2025</a:t>
            </a:fld>
            <a:endParaRPr lang="en-GB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63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016B51-2E0F-8885-C25C-29D670549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D45B41-D854-D43D-5ED5-ECAA0D2EC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A06F2C3-E263-DDC2-1470-1F7E6504E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360" y="871633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022F22DD-BCFE-6F95-75CD-81BEC2F30B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1448" y="1278235"/>
            <a:ext cx="7708768" cy="163833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B9761E7-7BE7-D6EE-34DD-1AF0865713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1448" y="3160171"/>
            <a:ext cx="7708768" cy="1638329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5D5DD7B3-BBBB-2C31-1684-246CABFF89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3932" y="5028916"/>
            <a:ext cx="7716284" cy="1136388"/>
          </a:xfrm>
          <a:prstGeom prst="rect">
            <a:avLst/>
          </a:prstGeom>
        </p:spPr>
      </p:pic>
      <p:sp>
        <p:nvSpPr>
          <p:cNvPr id="14" name="TextBox 48">
            <a:extLst>
              <a:ext uri="{FF2B5EF4-FFF2-40B4-BE49-F238E27FC236}">
                <a16:creationId xmlns:a16="http://schemas.microsoft.com/office/drawing/2014/main" id="{94EAE4CC-56BD-4744-A853-05AD1DA32C0B}"/>
              </a:ext>
            </a:extLst>
          </p:cNvPr>
          <p:cNvSpPr txBox="1"/>
          <p:nvPr/>
        </p:nvSpPr>
        <p:spPr>
          <a:xfrm flipH="1">
            <a:off x="8256239" y="2601124"/>
            <a:ext cx="3604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4494"/>
                </a:solidFill>
                <a:latin typeface="Arial" panose="020B0604020202020204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4494"/>
                </a:solidFill>
                <a:latin typeface="Arial" panose="020B0604020202020204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4494"/>
                </a:solidFill>
                <a:latin typeface="Arial" panose="020B0604020202020204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4494"/>
                </a:solidFill>
                <a:latin typeface="Arial" panose="020B0604020202020204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4494"/>
                </a:solidFill>
                <a:latin typeface="Arial" panose="020B0604020202020204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4494"/>
                </a:solidFill>
                <a:latin typeface="Arial" panose="020B0604020202020204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4494"/>
                </a:solidFill>
                <a:latin typeface="Arial" panose="020B0604020202020204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4494"/>
                </a:solidFill>
                <a:latin typeface="Arial" panose="020B0604020202020204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4494"/>
                </a:solidFill>
                <a:latin typeface="Arial" panose="020B0604020202020204"/>
              </a:defRPr>
            </a:lvl9pPr>
          </a:lstStyle>
          <a:p>
            <a:pPr algn="ctr"/>
            <a:r>
              <a:rPr lang="fr-FR" sz="2800" b="1" dirty="0">
                <a:solidFill>
                  <a:srgbClr val="DAA900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e-CODEX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CB0D68-8371-2840-7FAA-0B931D9860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3062" y="1730687"/>
            <a:ext cx="781050" cy="7334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DAB527A-949D-4394-9F98-B660ACA2653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36" y="3552726"/>
            <a:ext cx="910302" cy="85321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BB11F68-6D4A-5AA1-E289-D8E44CDB081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106" y="5156338"/>
            <a:ext cx="874671" cy="87716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63B0B5A-D619-D353-C6BF-D2BCE507E54C}"/>
              </a:ext>
            </a:extLst>
          </p:cNvPr>
          <p:cNvSpPr txBox="1"/>
          <p:nvPr/>
        </p:nvSpPr>
        <p:spPr>
          <a:xfrm rot="10800000" flipV="1">
            <a:off x="1488738" y="3004248"/>
            <a:ext cx="640746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1800" b="0" i="0" u="none" strike="noStrike" kern="1200" cap="none" spc="0" normalizeH="0" baseline="0" noProof="0" dirty="0">
              <a:ln>
                <a:noFill/>
              </a:ln>
              <a:solidFill>
                <a:srgbClr val="173C6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t-EE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 </a:t>
            </a:r>
            <a:r>
              <a:rPr lang="en-GB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pen-source system </a:t>
            </a: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providing peer-to-peer connection between the users. </a:t>
            </a:r>
            <a:endParaRPr kumimoji="0" lang="et-EE" sz="18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t-E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omposed of electronic platform consisting of e-CODEX Access Points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common specifications for each use case (the DPS)</a:t>
            </a:r>
            <a:endParaRPr kumimoji="0" lang="en-GB" sz="18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73C6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BCCF1C-E9BB-2FFD-EEB4-42F5A5829372}"/>
              </a:ext>
            </a:extLst>
          </p:cNvPr>
          <p:cNvSpPr txBox="1"/>
          <p:nvPr/>
        </p:nvSpPr>
        <p:spPr>
          <a:xfrm>
            <a:off x="1488736" y="4998368"/>
            <a:ext cx="590340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t-EE" sz="1800" b="0" i="0" u="none" strike="noStrike" kern="1200" cap="none" spc="0" normalizeH="0" baseline="0" noProof="0" dirty="0">
              <a:ln>
                <a:noFill/>
              </a:ln>
              <a:solidFill>
                <a:srgbClr val="173C6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Used by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27 EU MS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(*Denmark opt-in for just 1 use-case)</a:t>
            </a:r>
            <a:r>
              <a:rPr kumimoji="0" lang="et-E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+ other judicial stakeholders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238188D-64B3-0C5E-9867-E5B7E497B791}"/>
              </a:ext>
            </a:extLst>
          </p:cNvPr>
          <p:cNvSpPr txBox="1"/>
          <p:nvPr/>
        </p:nvSpPr>
        <p:spPr>
          <a:xfrm>
            <a:off x="1488738" y="1674686"/>
            <a:ext cx="62634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Decentralised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&amp;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interoperable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system for</a:t>
            </a:r>
            <a:r>
              <a:rPr kumimoji="0" lang="et-EE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cross-border electronic </a:t>
            </a:r>
            <a:r>
              <a:rPr kumimoji="0" lang="et-EE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secure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exchange </a:t>
            </a:r>
            <a:r>
              <a:rPr kumimoji="0" lang="et-EE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 judicial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in</a:t>
            </a:r>
            <a:r>
              <a:rPr lang="et-E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area of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cooperation in civil and criminal matters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E1AB8C-D4D0-5BDD-3DA6-2ADEEE605864}"/>
              </a:ext>
            </a:extLst>
          </p:cNvPr>
          <p:cNvSpPr txBox="1"/>
          <p:nvPr/>
        </p:nvSpPr>
        <p:spPr>
          <a:xfrm>
            <a:off x="323932" y="476673"/>
            <a:ext cx="88125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e-CODEX</a:t>
            </a:r>
            <a:r>
              <a:rPr kumimoji="0" lang="en-GB" sz="2200" b="0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 - </a:t>
            </a:r>
            <a:r>
              <a:rPr kumimoji="0" lang="en-GB" sz="2200" b="1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e</a:t>
            </a:r>
            <a:r>
              <a:rPr kumimoji="0" lang="en-GB" sz="2200" b="0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-Justice </a:t>
            </a:r>
            <a:r>
              <a:rPr kumimoji="0" lang="en-GB" sz="2200" b="1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C</a:t>
            </a:r>
            <a:r>
              <a:rPr kumimoji="0" lang="en-GB" sz="2200" b="0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ommunication via </a:t>
            </a:r>
            <a:r>
              <a:rPr kumimoji="0" lang="en-GB" sz="2200" b="1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O</a:t>
            </a:r>
            <a:r>
              <a:rPr kumimoji="0" lang="en-GB" sz="2200" b="0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nline </a:t>
            </a:r>
            <a:r>
              <a:rPr kumimoji="0" lang="en-GB" sz="2200" b="1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D</a:t>
            </a:r>
            <a:r>
              <a:rPr kumimoji="0" lang="en-GB" sz="2200" b="0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ata </a:t>
            </a:r>
            <a:r>
              <a:rPr kumimoji="0" lang="en-GB" sz="2200" b="1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Ex</a:t>
            </a:r>
            <a:r>
              <a:rPr kumimoji="0" lang="en-GB" sz="2200" b="0" i="0" u="none" strike="noStrike" kern="1200" cap="none" spc="0" normalizeH="0" baseline="0" dirty="0">
                <a:ln>
                  <a:noFill/>
                </a:ln>
                <a:solidFill>
                  <a:srgbClr val="AD752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change</a:t>
            </a:r>
            <a:endParaRPr kumimoji="0" lang="et-EE" sz="2200" b="0" i="0" u="none" strike="noStrike" kern="1200" cap="none" spc="0" normalizeH="0" baseline="0" dirty="0">
              <a:ln>
                <a:noFill/>
              </a:ln>
              <a:solidFill>
                <a:srgbClr val="AD7529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916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4477F5-4ACF-DF1B-DC05-21F6C9459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28B1F0-1EAB-76CC-6E7D-BB1AB901E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9991330" cy="359073"/>
          </a:xfrm>
        </p:spPr>
        <p:txBody>
          <a:bodyPr/>
          <a:lstStyle/>
          <a:p>
            <a:r>
              <a:rPr lang="et-EE" dirty="0">
                <a:solidFill>
                  <a:srgbClr val="AD7529"/>
                </a:solidFill>
              </a:rPr>
              <a:t>Hosted by eu-LISA</a:t>
            </a:r>
            <a:endParaRPr lang="en-GB" dirty="0">
              <a:solidFill>
                <a:srgbClr val="AD7529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70D1FC-9986-60E9-BEF4-28A7E934F87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20000" y="1484784"/>
            <a:ext cx="9991329" cy="4675639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eu-LISA</a:t>
            </a:r>
            <a:r>
              <a:rPr lang="en-GB" dirty="0"/>
              <a:t> </a:t>
            </a:r>
            <a:r>
              <a:rPr lang="et-EE" dirty="0"/>
              <a:t>-</a:t>
            </a:r>
            <a:r>
              <a:rPr lang="en-GB" dirty="0"/>
              <a:t> the EU Agency for the Operational Management of Large-Scale IT Systems in the Area of Freedom, Security and Justice</a:t>
            </a: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r>
              <a:rPr lang="et-EE" dirty="0"/>
              <a:t>M</a:t>
            </a:r>
            <a:r>
              <a:rPr lang="en-GB" dirty="0"/>
              <a:t>anages large-scale IT systems to</a:t>
            </a:r>
            <a:br>
              <a:rPr lang="et-EE" dirty="0"/>
            </a:br>
            <a:r>
              <a:rPr lang="en-GB" dirty="0"/>
              <a:t>support the implementation of asylum,</a:t>
            </a:r>
            <a:br>
              <a:rPr lang="et-EE" dirty="0"/>
            </a:br>
            <a:r>
              <a:rPr lang="en-GB" dirty="0"/>
              <a:t>border</a:t>
            </a:r>
            <a:r>
              <a:rPr lang="et-EE" dirty="0"/>
              <a:t> </a:t>
            </a:r>
            <a:r>
              <a:rPr lang="en-GB" dirty="0"/>
              <a:t>management, migration</a:t>
            </a:r>
            <a:br>
              <a:rPr lang="et-EE" dirty="0"/>
            </a:br>
            <a:r>
              <a:rPr lang="en-GB" dirty="0"/>
              <a:t>and justice</a:t>
            </a:r>
            <a:r>
              <a:rPr lang="et-EE" dirty="0"/>
              <a:t> </a:t>
            </a:r>
            <a:r>
              <a:rPr lang="en-GB" dirty="0"/>
              <a:t>policies in the EU</a:t>
            </a: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3F82713-AC7F-FF97-7488-4782A9C7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24" y="1988840"/>
            <a:ext cx="7056784" cy="41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696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EAC24D-799C-8E43-ADF1-A1CE8B861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F7B5B4-E13D-8D14-1280-CC504396A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9991330" cy="359073"/>
          </a:xfrm>
        </p:spPr>
        <p:txBody>
          <a:bodyPr/>
          <a:lstStyle/>
          <a:p>
            <a:r>
              <a:rPr lang="et-EE" dirty="0">
                <a:solidFill>
                  <a:srgbClr val="AD7529"/>
                </a:solidFill>
              </a:rPr>
              <a:t>High-level </a:t>
            </a:r>
            <a:r>
              <a:rPr lang="en-GB" dirty="0">
                <a:solidFill>
                  <a:srgbClr val="AD7529"/>
                </a:solidFill>
              </a:rPr>
              <a:t>overview o</a:t>
            </a:r>
            <a:r>
              <a:rPr lang="et-EE" dirty="0">
                <a:solidFill>
                  <a:srgbClr val="AD7529"/>
                </a:solidFill>
              </a:rPr>
              <a:t>f</a:t>
            </a:r>
            <a:r>
              <a:rPr lang="en-GB" dirty="0">
                <a:solidFill>
                  <a:srgbClr val="AD7529"/>
                </a:solidFill>
              </a:rPr>
              <a:t> the e-CODEX network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419DCA-9DCC-37E1-7F70-DB99E3C3943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 rot="10800000" flipV="1">
            <a:off x="6960096" y="835707"/>
            <a:ext cx="4968950" cy="5419432"/>
          </a:xfrm>
        </p:spPr>
        <p:txBody>
          <a:bodyPr/>
          <a:lstStyle/>
          <a:p>
            <a:endParaRPr lang="et-EE" dirty="0"/>
          </a:p>
          <a:p>
            <a:r>
              <a:rPr lang="en-GB" dirty="0"/>
              <a:t>To connect to the judicial services in another Member State, </a:t>
            </a:r>
            <a:r>
              <a:rPr lang="et-EE" dirty="0"/>
              <a:t>a participant </a:t>
            </a:r>
            <a:r>
              <a:rPr lang="en-GB" dirty="0"/>
              <a:t>has to set up an </a:t>
            </a:r>
            <a:r>
              <a:rPr lang="et-EE" dirty="0"/>
              <a:t>e-CODEX </a:t>
            </a:r>
            <a:r>
              <a:rPr lang="en-GB" dirty="0"/>
              <a:t>Access Point (AP)</a:t>
            </a:r>
            <a:r>
              <a:rPr lang="et-EE" dirty="0"/>
              <a:t>.</a:t>
            </a:r>
          </a:p>
          <a:p>
            <a:r>
              <a:rPr lang="et-EE" dirty="0"/>
              <a:t>The AP consists of: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t-EE" dirty="0"/>
              <a:t>A gateway - </a:t>
            </a:r>
            <a:r>
              <a:rPr lang="en-GB" dirty="0"/>
              <a:t>ensures a secured connection with a gateway in another M</a:t>
            </a:r>
            <a:r>
              <a:rPr lang="et-EE" dirty="0"/>
              <a:t>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The connector </a:t>
            </a:r>
            <a:r>
              <a:rPr lang="et-EE" dirty="0"/>
              <a:t>- </a:t>
            </a:r>
            <a:r>
              <a:rPr lang="en-GB" dirty="0"/>
              <a:t>carries out the adaptations required for receiving encrypted data by the corresponding service provider in another M</a:t>
            </a:r>
            <a:r>
              <a:rPr lang="et-EE" dirty="0"/>
              <a:t>S</a:t>
            </a:r>
          </a:p>
          <a:p>
            <a:r>
              <a:rPr lang="en-GB" dirty="0"/>
              <a:t>e-CODEX standard sets out some requirements </a:t>
            </a:r>
            <a:r>
              <a:rPr lang="et-EE" dirty="0"/>
              <a:t>in respect of AP components </a:t>
            </a:r>
            <a:r>
              <a:rPr lang="en-GB" dirty="0"/>
              <a:t>that must be adhered to when connecting to other participants; the choice of building block products is free as long as they comply with the standards.</a:t>
            </a:r>
          </a:p>
          <a:p>
            <a:pPr marL="228600" marR="0" lvl="0" indent="-228600" algn="l" defTabSz="914400" rtl="0" eaLnBrk="1" fontAlgn="auto" latinLnBrk="0" hangingPunct="1">
              <a:lnSpc>
                <a:spcPts val="2200"/>
              </a:lnSpc>
              <a:spcBef>
                <a:spcPts val="1000"/>
              </a:spcBef>
              <a:spcAft>
                <a:spcPts val="0"/>
              </a:spcAft>
              <a:buClr>
                <a:srgbClr val="AD752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rgbClr val="00449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Communication peer-</a:t>
            </a:r>
            <a:r>
              <a:rPr kumimoji="0" lang="et-EE" sz="1800" b="0" i="0" u="none" strike="noStrike" kern="1200" cap="none" spc="0" normalizeH="0" baseline="0" dirty="0">
                <a:ln>
                  <a:noFill/>
                </a:ln>
                <a:solidFill>
                  <a:srgbClr val="00449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</a:t>
            </a: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rgbClr val="00449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-peer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D7828C-25DF-7E67-44EC-04948AC2C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465376"/>
            <a:ext cx="6515100" cy="458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399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721D70-471E-A177-3CE3-3D27BF947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CCCD77-85F0-5DE9-9D0B-D806CA890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95" y="824804"/>
            <a:ext cx="10325100" cy="3549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18928F-DA5B-D1FF-EF62-A9814B1AA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795" y="4374454"/>
            <a:ext cx="10318750" cy="1606550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47097AB0-8966-1E5A-F4C3-B20D11B6D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11" y="441318"/>
            <a:ext cx="10488568" cy="359073"/>
          </a:xfrm>
        </p:spPr>
        <p:txBody>
          <a:bodyPr/>
          <a:lstStyle/>
          <a:p>
            <a:r>
              <a:rPr lang="en-GB" dirty="0">
                <a:solidFill>
                  <a:srgbClr val="AD7529"/>
                </a:solidFill>
              </a:rPr>
              <a:t>Interoperability between national judicial systems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9D2D7E-61AD-DE05-3EF7-DC39F47CE390}"/>
              </a:ext>
            </a:extLst>
          </p:cNvPr>
          <p:cNvCxnSpPr>
            <a:cxnSpLocks/>
          </p:cNvCxnSpPr>
          <p:nvPr/>
        </p:nvCxnSpPr>
        <p:spPr>
          <a:xfrm>
            <a:off x="6010403" y="1278110"/>
            <a:ext cx="0" cy="4896544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5431B6-E93A-031F-4E3D-F3112967DB50}"/>
              </a:ext>
            </a:extLst>
          </p:cNvPr>
          <p:cNvCxnSpPr>
            <a:cxnSpLocks/>
          </p:cNvCxnSpPr>
          <p:nvPr/>
        </p:nvCxnSpPr>
        <p:spPr>
          <a:xfrm flipH="1">
            <a:off x="393779" y="4374454"/>
            <a:ext cx="10585176" cy="0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178B29E3-B545-2D07-2100-E31329C3C0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7875" y="1563686"/>
            <a:ext cx="3727450" cy="3098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F62534-A552-55CE-D744-3BDF32B1EE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8515" y="1566142"/>
            <a:ext cx="3733800" cy="30988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91FA766-8960-3AE2-DE34-1B0B04FAF335}"/>
              </a:ext>
            </a:extLst>
          </p:cNvPr>
          <p:cNvSpPr/>
          <p:nvPr/>
        </p:nvSpPr>
        <p:spPr>
          <a:xfrm>
            <a:off x="969843" y="127811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93F26E-82F9-D661-AF1F-F313BA46D250}"/>
              </a:ext>
            </a:extLst>
          </p:cNvPr>
          <p:cNvSpPr/>
          <p:nvPr/>
        </p:nvSpPr>
        <p:spPr>
          <a:xfrm>
            <a:off x="3058075" y="5556987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D5984-9EC6-1DA8-D9CF-56B992B918A3}"/>
              </a:ext>
            </a:extLst>
          </p:cNvPr>
          <p:cNvSpPr/>
          <p:nvPr/>
        </p:nvSpPr>
        <p:spPr>
          <a:xfrm>
            <a:off x="10265552" y="127811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D0EC0C-CD41-6B43-51A1-ED47DF04F099}"/>
              </a:ext>
            </a:extLst>
          </p:cNvPr>
          <p:cNvSpPr/>
          <p:nvPr/>
        </p:nvSpPr>
        <p:spPr>
          <a:xfrm>
            <a:off x="8530683" y="553935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</a:p>
        </p:txBody>
      </p: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80797D15-B786-76FD-C90E-1A099DAA1669}"/>
              </a:ext>
            </a:extLst>
          </p:cNvPr>
          <p:cNvSpPr/>
          <p:nvPr/>
        </p:nvSpPr>
        <p:spPr>
          <a:xfrm>
            <a:off x="5273357" y="4664943"/>
            <a:ext cx="1457126" cy="491972"/>
          </a:xfrm>
          <a:prstGeom prst="leftRightArrow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0A20D93-A531-2F0C-72A2-1959C9C256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0413" y="4475805"/>
            <a:ext cx="4679950" cy="14795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9005D1A-6D3B-D427-1F8F-2D032CB536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5447" y="4472730"/>
            <a:ext cx="43815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5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5" presetClass="entr" presetSubtype="0" repeatCount="1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4470DA-2E87-A734-A17C-E2199E238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054E42-DBEB-9EBE-DF73-72339E3849A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E8EDDD3E-814B-46DB-9C34-55460E9C0A59}"/>
              </a:ext>
            </a:extLst>
          </p:cNvPr>
          <p:cNvSpPr txBox="1">
            <a:spLocks/>
          </p:cNvSpPr>
          <p:nvPr/>
        </p:nvSpPr>
        <p:spPr>
          <a:xfrm>
            <a:off x="11352584" y="6366154"/>
            <a:ext cx="576462" cy="376523"/>
          </a:xfrm>
          <a:prstGeom prst="rect">
            <a:avLst/>
          </a:prstGeom>
        </p:spPr>
        <p:txBody>
          <a:bodyPr anchor="ctr" anchorCtr="0"/>
          <a:lstStyle>
            <a:defPPr>
              <a:defRPr lang="fr-FR"/>
            </a:defPPr>
            <a:lvl1pPr marL="0" algn="r" defTabSz="914400" rtl="0" eaLnBrk="1" latinLnBrk="0" hangingPunct="1">
              <a:defRPr sz="800" b="0" i="0" kern="1200">
                <a:solidFill>
                  <a:schemeClr val="bg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5939077-2A6C-C847-81F6-C16AEC9329EE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B4CF23B-809A-F998-587F-87034C07474C}"/>
              </a:ext>
            </a:extLst>
          </p:cNvPr>
          <p:cNvSpPr txBox="1">
            <a:spLocks/>
          </p:cNvSpPr>
          <p:nvPr/>
        </p:nvSpPr>
        <p:spPr>
          <a:xfrm>
            <a:off x="623392" y="597505"/>
            <a:ext cx="10488568" cy="35907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 defTabSz="9144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b="1" i="0" kern="1200">
                <a:solidFill>
                  <a:srgbClr val="FAAB3C"/>
                </a:solidFill>
                <a:latin typeface="+mj-lt"/>
                <a:ea typeface="Roboto Medium" panose="02000000000000000000" pitchFamily="2" charset="0"/>
                <a:cs typeface="+mj-cs"/>
              </a:defRPr>
            </a:lvl1pPr>
          </a:lstStyle>
          <a:p>
            <a:r>
              <a:rPr lang="en-GB" dirty="0">
                <a:solidFill>
                  <a:srgbClr val="AD7529"/>
                </a:solidFill>
              </a:rPr>
              <a:t>Cross-border digital justice public services exchanged with </a:t>
            </a:r>
            <a:r>
              <a:rPr lang="en-GB" dirty="0" err="1">
                <a:solidFill>
                  <a:srgbClr val="AD7529"/>
                </a:solidFill>
              </a:rPr>
              <a:t>e-CODEX</a:t>
            </a:r>
            <a:endParaRPr lang="en-GB" dirty="0">
              <a:solidFill>
                <a:srgbClr val="AD752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7BEB8-8A0E-D11E-B782-B7DA83599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92" y="1168181"/>
            <a:ext cx="10046709" cy="4964475"/>
          </a:xfrm>
          <a:prstGeom prst="rect">
            <a:avLst/>
          </a:prstGeom>
        </p:spPr>
      </p:pic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5FBD07E9-D8E6-9B21-F431-AAE90C493B5B}"/>
              </a:ext>
            </a:extLst>
          </p:cNvPr>
          <p:cNvSpPr/>
          <p:nvPr/>
        </p:nvSpPr>
        <p:spPr>
          <a:xfrm>
            <a:off x="9118695" y="1759767"/>
            <a:ext cx="1011904" cy="103878"/>
          </a:xfrm>
          <a:prstGeom prst="wedgeRoundRectCallout">
            <a:avLst>
              <a:gd name="adj1" fmla="val -45130"/>
              <a:gd name="adj2" fmla="val 140680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Investigations</a:t>
            </a: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02011B8F-36B2-7056-F31B-E48CA2F026FA}"/>
              </a:ext>
            </a:extLst>
          </p:cNvPr>
          <p:cNvSpPr/>
          <p:nvPr/>
        </p:nvSpPr>
        <p:spPr>
          <a:xfrm>
            <a:off x="9416254" y="3072669"/>
            <a:ext cx="1121401" cy="181423"/>
          </a:xfrm>
          <a:prstGeom prst="wedgeRoundRectCallout">
            <a:avLst>
              <a:gd name="adj1" fmla="val -61159"/>
              <a:gd name="adj2" fmla="val 2320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Confiscations</a:t>
            </a: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DF10F58E-E730-3AF5-5564-304BFA378E94}"/>
              </a:ext>
            </a:extLst>
          </p:cNvPr>
          <p:cNvSpPr/>
          <p:nvPr/>
        </p:nvSpPr>
        <p:spPr>
          <a:xfrm>
            <a:off x="5951984" y="1769234"/>
            <a:ext cx="649660" cy="154511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divorce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C47AA621-94CC-E711-2118-888CB3612C9C}"/>
              </a:ext>
            </a:extLst>
          </p:cNvPr>
          <p:cNvSpPr/>
          <p:nvPr/>
        </p:nvSpPr>
        <p:spPr>
          <a:xfrm>
            <a:off x="6316077" y="3364336"/>
            <a:ext cx="978309" cy="146014"/>
          </a:xfrm>
          <a:prstGeom prst="wedgeRoundRectCallout">
            <a:avLst>
              <a:gd name="adj1" fmla="val 35016"/>
              <a:gd name="adj2" fmla="val -86231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succession</a:t>
            </a:r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4FED20EE-48C1-4B01-7062-8AA0221BE1AE}"/>
              </a:ext>
            </a:extLst>
          </p:cNvPr>
          <p:cNvSpPr/>
          <p:nvPr/>
        </p:nvSpPr>
        <p:spPr>
          <a:xfrm>
            <a:off x="8288410" y="4384205"/>
            <a:ext cx="1366186" cy="133398"/>
          </a:xfrm>
          <a:prstGeom prst="wedgeRoundRectCallout">
            <a:avLst>
              <a:gd name="adj1" fmla="val 15870"/>
              <a:gd name="adj2" fmla="val -127739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Business merger</a:t>
            </a: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C93D8008-0FB9-FDA9-639A-B8FA2A47A852}"/>
              </a:ext>
            </a:extLst>
          </p:cNvPr>
          <p:cNvSpPr/>
          <p:nvPr/>
        </p:nvSpPr>
        <p:spPr>
          <a:xfrm>
            <a:off x="7997295" y="3510350"/>
            <a:ext cx="974208" cy="181423"/>
          </a:xfrm>
          <a:prstGeom prst="wedgeRoundRectCallout">
            <a:avLst>
              <a:gd name="adj1" fmla="val -29546"/>
              <a:gd name="adj2" fmla="val 88104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Insolvencies</a:t>
            </a:r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11239EFA-5098-AD39-DAB1-38DF465D4FAE}"/>
              </a:ext>
            </a:extLst>
          </p:cNvPr>
          <p:cNvSpPr/>
          <p:nvPr/>
        </p:nvSpPr>
        <p:spPr>
          <a:xfrm>
            <a:off x="8118787" y="2468708"/>
            <a:ext cx="1399781" cy="133398"/>
          </a:xfrm>
          <a:prstGeom prst="wedgeRoundRectCallout">
            <a:avLst>
              <a:gd name="adj1" fmla="val -42458"/>
              <a:gd name="adj2" fmla="val -122205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Terrorism</a:t>
            </a:r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3E72A7C0-99CB-B662-46CE-DF81559058EE}"/>
              </a:ext>
            </a:extLst>
          </p:cNvPr>
          <p:cNvSpPr/>
          <p:nvPr/>
        </p:nvSpPr>
        <p:spPr>
          <a:xfrm>
            <a:off x="6407042" y="2534042"/>
            <a:ext cx="865133" cy="150527"/>
          </a:xfrm>
          <a:prstGeom prst="wedgeRoundRectCallout">
            <a:avLst>
              <a:gd name="adj1" fmla="val 51936"/>
              <a:gd name="adj2" fmla="val -172014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Fraud</a:t>
            </a: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13E698BF-8040-6CF9-56AE-77C1D76AA2C2}"/>
              </a:ext>
            </a:extLst>
          </p:cNvPr>
          <p:cNvSpPr/>
          <p:nvPr/>
        </p:nvSpPr>
        <p:spPr>
          <a:xfrm>
            <a:off x="6505353" y="4368492"/>
            <a:ext cx="978309" cy="146014"/>
          </a:xfrm>
          <a:prstGeom prst="wedgeRoundRectCallout">
            <a:avLst>
              <a:gd name="adj1" fmla="val -24203"/>
              <a:gd name="adj2" fmla="val -94533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Penalties</a:t>
            </a:r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90320012-3768-43DB-6593-285418951065}"/>
              </a:ext>
            </a:extLst>
          </p:cNvPr>
          <p:cNvSpPr/>
          <p:nvPr/>
        </p:nvSpPr>
        <p:spPr>
          <a:xfrm>
            <a:off x="7541360" y="1583252"/>
            <a:ext cx="577427" cy="215593"/>
          </a:xfrm>
          <a:prstGeom prst="wedgeRoundRectCallout">
            <a:avLst>
              <a:gd name="adj1" fmla="val -29859"/>
              <a:gd name="adj2" fmla="val 40340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200+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E0F9806-AF97-A89F-0B1F-89A8B403A4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3952" y="1087217"/>
            <a:ext cx="6192688" cy="5056539"/>
          </a:xfrm>
          <a:prstGeom prst="rect">
            <a:avLst/>
          </a:prstGeom>
        </p:spPr>
      </p:pic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23D58165-189A-0F2B-785C-69A6C7E9D016}"/>
              </a:ext>
            </a:extLst>
          </p:cNvPr>
          <p:cNvSpPr/>
          <p:nvPr/>
        </p:nvSpPr>
        <p:spPr>
          <a:xfrm>
            <a:off x="4943872" y="2082708"/>
            <a:ext cx="1656184" cy="266484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Investigations</a:t>
            </a: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18F2A95F-224F-7A19-CAEB-C73770E0659C}"/>
              </a:ext>
            </a:extLst>
          </p:cNvPr>
          <p:cNvSpPr/>
          <p:nvPr/>
        </p:nvSpPr>
        <p:spPr>
          <a:xfrm>
            <a:off x="6240016" y="1497753"/>
            <a:ext cx="1656184" cy="266484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Confiscations</a:t>
            </a:r>
          </a:p>
        </p:txBody>
      </p:sp>
      <p:sp>
        <p:nvSpPr>
          <p:cNvPr id="21" name="Speech Bubble: Rectangle with Corners Rounded 20">
            <a:extLst>
              <a:ext uri="{FF2B5EF4-FFF2-40B4-BE49-F238E27FC236}">
                <a16:creationId xmlns:a16="http://schemas.microsoft.com/office/drawing/2014/main" id="{2DE682BE-8CAB-BD4F-16FC-557E77861D91}"/>
              </a:ext>
            </a:extLst>
          </p:cNvPr>
          <p:cNvSpPr/>
          <p:nvPr/>
        </p:nvSpPr>
        <p:spPr>
          <a:xfrm>
            <a:off x="9337952" y="3163946"/>
            <a:ext cx="1656184" cy="266484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divorce</a:t>
            </a:r>
          </a:p>
        </p:txBody>
      </p:sp>
      <p:sp>
        <p:nvSpPr>
          <p:cNvPr id="22" name="Speech Bubble: Rectangle with Corners Rounded 21">
            <a:extLst>
              <a:ext uri="{FF2B5EF4-FFF2-40B4-BE49-F238E27FC236}">
                <a16:creationId xmlns:a16="http://schemas.microsoft.com/office/drawing/2014/main" id="{242D93D7-7CBC-E4C3-90BC-ED784C29DCE7}"/>
              </a:ext>
            </a:extLst>
          </p:cNvPr>
          <p:cNvSpPr/>
          <p:nvPr/>
        </p:nvSpPr>
        <p:spPr>
          <a:xfrm>
            <a:off x="9165409" y="5013176"/>
            <a:ext cx="1656184" cy="266484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succession</a:t>
            </a:r>
          </a:p>
        </p:txBody>
      </p:sp>
      <p:sp>
        <p:nvSpPr>
          <p:cNvPr id="23" name="Speech Bubble: Rectangle with Corners Rounded 22">
            <a:extLst>
              <a:ext uri="{FF2B5EF4-FFF2-40B4-BE49-F238E27FC236}">
                <a16:creationId xmlns:a16="http://schemas.microsoft.com/office/drawing/2014/main" id="{C2D55288-92E1-149C-1B0E-A7BD695F9A78}"/>
              </a:ext>
            </a:extLst>
          </p:cNvPr>
          <p:cNvSpPr/>
          <p:nvPr/>
        </p:nvSpPr>
        <p:spPr>
          <a:xfrm>
            <a:off x="7104112" y="1925173"/>
            <a:ext cx="1656184" cy="266484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Business merger</a:t>
            </a:r>
          </a:p>
        </p:txBody>
      </p:sp>
      <p:sp>
        <p:nvSpPr>
          <p:cNvPr id="24" name="Speech Bubble: Rectangle with Corners Rounded 23">
            <a:extLst>
              <a:ext uri="{FF2B5EF4-FFF2-40B4-BE49-F238E27FC236}">
                <a16:creationId xmlns:a16="http://schemas.microsoft.com/office/drawing/2014/main" id="{15F49DC9-E587-C856-610B-D1C4F24FAEA4}"/>
              </a:ext>
            </a:extLst>
          </p:cNvPr>
          <p:cNvSpPr/>
          <p:nvPr/>
        </p:nvSpPr>
        <p:spPr>
          <a:xfrm>
            <a:off x="4835860" y="3661518"/>
            <a:ext cx="1656184" cy="266484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Insolvencies</a:t>
            </a:r>
          </a:p>
        </p:txBody>
      </p:sp>
      <p:sp>
        <p:nvSpPr>
          <p:cNvPr id="25" name="Speech Bubble: Rectangle with Corners Rounded 24">
            <a:extLst>
              <a:ext uri="{FF2B5EF4-FFF2-40B4-BE49-F238E27FC236}">
                <a16:creationId xmlns:a16="http://schemas.microsoft.com/office/drawing/2014/main" id="{C376EDAE-F270-97C7-D705-E70CC554F463}"/>
              </a:ext>
            </a:extLst>
          </p:cNvPr>
          <p:cNvSpPr/>
          <p:nvPr/>
        </p:nvSpPr>
        <p:spPr>
          <a:xfrm>
            <a:off x="6321093" y="4769395"/>
            <a:ext cx="1656184" cy="266484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Terrorism</a:t>
            </a:r>
          </a:p>
        </p:txBody>
      </p:sp>
      <p:sp>
        <p:nvSpPr>
          <p:cNvPr id="26" name="Speech Bubble: Rectangle with Corners Rounded 25">
            <a:extLst>
              <a:ext uri="{FF2B5EF4-FFF2-40B4-BE49-F238E27FC236}">
                <a16:creationId xmlns:a16="http://schemas.microsoft.com/office/drawing/2014/main" id="{BFB055A3-49F8-5A83-A52B-C11A5D17E860}"/>
              </a:ext>
            </a:extLst>
          </p:cNvPr>
          <p:cNvSpPr/>
          <p:nvPr/>
        </p:nvSpPr>
        <p:spPr>
          <a:xfrm>
            <a:off x="6051082" y="2799477"/>
            <a:ext cx="1656184" cy="266484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Fraud</a:t>
            </a: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6E3CB610-6786-586F-A916-9AB0B07FBE6E}"/>
              </a:ext>
            </a:extLst>
          </p:cNvPr>
          <p:cNvSpPr/>
          <p:nvPr/>
        </p:nvSpPr>
        <p:spPr>
          <a:xfrm>
            <a:off x="8980321" y="2299850"/>
            <a:ext cx="1656184" cy="266484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Penalties</a:t>
            </a:r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2BDE4DE5-4CF8-CCCF-A323-20273EAF367A}"/>
              </a:ext>
            </a:extLst>
          </p:cNvPr>
          <p:cNvSpPr/>
          <p:nvPr/>
        </p:nvSpPr>
        <p:spPr>
          <a:xfrm>
            <a:off x="7215711" y="3635290"/>
            <a:ext cx="2017816" cy="540017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  <a:solidFill>
            <a:schemeClr val="tx1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FF00"/>
                </a:solidFill>
              </a:rPr>
              <a:t>200+ </a:t>
            </a:r>
          </a:p>
        </p:txBody>
      </p:sp>
      <p:sp>
        <p:nvSpPr>
          <p:cNvPr id="29" name="Arrow: Left-Right 28">
            <a:extLst>
              <a:ext uri="{FF2B5EF4-FFF2-40B4-BE49-F238E27FC236}">
                <a16:creationId xmlns:a16="http://schemas.microsoft.com/office/drawing/2014/main" id="{88894E67-A54B-B648-8705-E3E604779542}"/>
              </a:ext>
            </a:extLst>
          </p:cNvPr>
          <p:cNvSpPr/>
          <p:nvPr/>
        </p:nvSpPr>
        <p:spPr>
          <a:xfrm>
            <a:off x="4792814" y="5049488"/>
            <a:ext cx="1457126" cy="491972"/>
          </a:xfrm>
          <a:prstGeom prst="leftRightArrow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Speech Bubble: Rectangle with Corners Rounded 29">
            <a:extLst>
              <a:ext uri="{FF2B5EF4-FFF2-40B4-BE49-F238E27FC236}">
                <a16:creationId xmlns:a16="http://schemas.microsoft.com/office/drawing/2014/main" id="{D2ED4C94-C18E-09B6-62F2-FB1ED3840274}"/>
              </a:ext>
            </a:extLst>
          </p:cNvPr>
          <p:cNvSpPr/>
          <p:nvPr/>
        </p:nvSpPr>
        <p:spPr>
          <a:xfrm>
            <a:off x="4150143" y="1752854"/>
            <a:ext cx="1011904" cy="103878"/>
          </a:xfrm>
          <a:prstGeom prst="wedgeRoundRectCallout">
            <a:avLst>
              <a:gd name="adj1" fmla="val -45130"/>
              <a:gd name="adj2" fmla="val 140680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Investigations</a:t>
            </a:r>
          </a:p>
        </p:txBody>
      </p:sp>
      <p:sp>
        <p:nvSpPr>
          <p:cNvPr id="31" name="Speech Bubble: Rectangle with Corners Rounded 30">
            <a:extLst>
              <a:ext uri="{FF2B5EF4-FFF2-40B4-BE49-F238E27FC236}">
                <a16:creationId xmlns:a16="http://schemas.microsoft.com/office/drawing/2014/main" id="{18AA4CB1-AEE3-A7D5-EA99-DBF0E4EF5D95}"/>
              </a:ext>
            </a:extLst>
          </p:cNvPr>
          <p:cNvSpPr/>
          <p:nvPr/>
        </p:nvSpPr>
        <p:spPr>
          <a:xfrm>
            <a:off x="4447702" y="3065756"/>
            <a:ext cx="1121401" cy="181423"/>
          </a:xfrm>
          <a:prstGeom prst="wedgeRoundRectCallout">
            <a:avLst>
              <a:gd name="adj1" fmla="val -61159"/>
              <a:gd name="adj2" fmla="val 2320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Confiscations</a:t>
            </a:r>
          </a:p>
        </p:txBody>
      </p:sp>
      <p:sp>
        <p:nvSpPr>
          <p:cNvPr id="32" name="Speech Bubble: Rectangle with Corners Rounded 31">
            <a:extLst>
              <a:ext uri="{FF2B5EF4-FFF2-40B4-BE49-F238E27FC236}">
                <a16:creationId xmlns:a16="http://schemas.microsoft.com/office/drawing/2014/main" id="{566C023D-0903-EA2F-5378-9469D1E2986E}"/>
              </a:ext>
            </a:extLst>
          </p:cNvPr>
          <p:cNvSpPr/>
          <p:nvPr/>
        </p:nvSpPr>
        <p:spPr>
          <a:xfrm>
            <a:off x="983432" y="1762321"/>
            <a:ext cx="649660" cy="154511"/>
          </a:xfrm>
          <a:prstGeom prst="wedgeRoundRectCallout">
            <a:avLst>
              <a:gd name="adj1" fmla="val 59950"/>
              <a:gd name="adj2" fmla="val 29992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divorce</a:t>
            </a:r>
          </a:p>
        </p:txBody>
      </p:sp>
      <p:sp>
        <p:nvSpPr>
          <p:cNvPr id="33" name="Speech Bubble: Rectangle with Corners Rounded 32">
            <a:extLst>
              <a:ext uri="{FF2B5EF4-FFF2-40B4-BE49-F238E27FC236}">
                <a16:creationId xmlns:a16="http://schemas.microsoft.com/office/drawing/2014/main" id="{F22807D9-8C0D-DF57-1AA1-9FA9E53B125D}"/>
              </a:ext>
            </a:extLst>
          </p:cNvPr>
          <p:cNvSpPr/>
          <p:nvPr/>
        </p:nvSpPr>
        <p:spPr>
          <a:xfrm>
            <a:off x="1347525" y="3357423"/>
            <a:ext cx="978309" cy="146014"/>
          </a:xfrm>
          <a:prstGeom prst="wedgeRoundRectCallout">
            <a:avLst>
              <a:gd name="adj1" fmla="val 35016"/>
              <a:gd name="adj2" fmla="val -86231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succession</a:t>
            </a:r>
          </a:p>
        </p:txBody>
      </p:sp>
      <p:sp>
        <p:nvSpPr>
          <p:cNvPr id="34" name="Speech Bubble: Rectangle with Corners Rounded 33">
            <a:extLst>
              <a:ext uri="{FF2B5EF4-FFF2-40B4-BE49-F238E27FC236}">
                <a16:creationId xmlns:a16="http://schemas.microsoft.com/office/drawing/2014/main" id="{1F074528-7680-B9EC-C75B-2A71A6B6B0CA}"/>
              </a:ext>
            </a:extLst>
          </p:cNvPr>
          <p:cNvSpPr/>
          <p:nvPr/>
        </p:nvSpPr>
        <p:spPr>
          <a:xfrm>
            <a:off x="3319858" y="4377292"/>
            <a:ext cx="1366186" cy="133398"/>
          </a:xfrm>
          <a:prstGeom prst="wedgeRoundRectCallout">
            <a:avLst>
              <a:gd name="adj1" fmla="val 15870"/>
              <a:gd name="adj2" fmla="val -127739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Business merger</a:t>
            </a:r>
          </a:p>
        </p:txBody>
      </p:sp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7B8DDDA4-4FDE-A5DB-988D-7F55FA4275DB}"/>
              </a:ext>
            </a:extLst>
          </p:cNvPr>
          <p:cNvSpPr/>
          <p:nvPr/>
        </p:nvSpPr>
        <p:spPr>
          <a:xfrm>
            <a:off x="3028743" y="3503437"/>
            <a:ext cx="974208" cy="181423"/>
          </a:xfrm>
          <a:prstGeom prst="wedgeRoundRectCallout">
            <a:avLst>
              <a:gd name="adj1" fmla="val -29546"/>
              <a:gd name="adj2" fmla="val 88104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Insolvencies</a:t>
            </a:r>
          </a:p>
        </p:txBody>
      </p:sp>
      <p:sp>
        <p:nvSpPr>
          <p:cNvPr id="36" name="Speech Bubble: Rectangle with Corners Rounded 35">
            <a:extLst>
              <a:ext uri="{FF2B5EF4-FFF2-40B4-BE49-F238E27FC236}">
                <a16:creationId xmlns:a16="http://schemas.microsoft.com/office/drawing/2014/main" id="{4A646B07-6C5E-3C04-4732-94B18319274D}"/>
              </a:ext>
            </a:extLst>
          </p:cNvPr>
          <p:cNvSpPr/>
          <p:nvPr/>
        </p:nvSpPr>
        <p:spPr>
          <a:xfrm>
            <a:off x="3150235" y="2461795"/>
            <a:ext cx="1399781" cy="133398"/>
          </a:xfrm>
          <a:prstGeom prst="wedgeRoundRectCallout">
            <a:avLst>
              <a:gd name="adj1" fmla="val -42458"/>
              <a:gd name="adj2" fmla="val -122205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Terrorism</a:t>
            </a:r>
          </a:p>
        </p:txBody>
      </p:sp>
      <p:sp>
        <p:nvSpPr>
          <p:cNvPr id="37" name="Speech Bubble: Rectangle with Corners Rounded 36">
            <a:extLst>
              <a:ext uri="{FF2B5EF4-FFF2-40B4-BE49-F238E27FC236}">
                <a16:creationId xmlns:a16="http://schemas.microsoft.com/office/drawing/2014/main" id="{F53B701D-C11C-F28E-D354-B21B429D53C3}"/>
              </a:ext>
            </a:extLst>
          </p:cNvPr>
          <p:cNvSpPr/>
          <p:nvPr/>
        </p:nvSpPr>
        <p:spPr>
          <a:xfrm>
            <a:off x="1438490" y="2527129"/>
            <a:ext cx="865133" cy="150527"/>
          </a:xfrm>
          <a:prstGeom prst="wedgeRoundRectCallout">
            <a:avLst>
              <a:gd name="adj1" fmla="val 51936"/>
              <a:gd name="adj2" fmla="val -172014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Fraud</a:t>
            </a:r>
          </a:p>
        </p:txBody>
      </p:sp>
      <p:sp>
        <p:nvSpPr>
          <p:cNvPr id="38" name="Speech Bubble: Rectangle with Corners Rounded 37">
            <a:extLst>
              <a:ext uri="{FF2B5EF4-FFF2-40B4-BE49-F238E27FC236}">
                <a16:creationId xmlns:a16="http://schemas.microsoft.com/office/drawing/2014/main" id="{20501453-76F3-669E-1D04-9F85882CEDE9}"/>
              </a:ext>
            </a:extLst>
          </p:cNvPr>
          <p:cNvSpPr/>
          <p:nvPr/>
        </p:nvSpPr>
        <p:spPr>
          <a:xfrm>
            <a:off x="1536801" y="4361579"/>
            <a:ext cx="978309" cy="146014"/>
          </a:xfrm>
          <a:prstGeom prst="wedgeRoundRectCallout">
            <a:avLst>
              <a:gd name="adj1" fmla="val -24203"/>
              <a:gd name="adj2" fmla="val -94533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Penalties</a:t>
            </a:r>
          </a:p>
        </p:txBody>
      </p:sp>
      <p:sp>
        <p:nvSpPr>
          <p:cNvPr id="39" name="Speech Bubble: Rectangle with Corners Rounded 38">
            <a:extLst>
              <a:ext uri="{FF2B5EF4-FFF2-40B4-BE49-F238E27FC236}">
                <a16:creationId xmlns:a16="http://schemas.microsoft.com/office/drawing/2014/main" id="{1A411396-1F64-421A-3CD3-9F24123B0CFE}"/>
              </a:ext>
            </a:extLst>
          </p:cNvPr>
          <p:cNvSpPr/>
          <p:nvPr/>
        </p:nvSpPr>
        <p:spPr>
          <a:xfrm>
            <a:off x="2572808" y="1576339"/>
            <a:ext cx="577427" cy="215593"/>
          </a:xfrm>
          <a:prstGeom prst="wedgeRoundRectCallout">
            <a:avLst>
              <a:gd name="adj1" fmla="val -29859"/>
              <a:gd name="adj2" fmla="val 40340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200+ </a:t>
            </a:r>
          </a:p>
        </p:txBody>
      </p:sp>
    </p:spTree>
    <p:extLst>
      <p:ext uri="{BB962C8B-B14F-4D97-AF65-F5344CB8AC3E}">
        <p14:creationId xmlns:p14="http://schemas.microsoft.com/office/powerpoint/2010/main" val="141386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5" presetClass="entr" presetSubtype="0" repeatCount="1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2AE2E8-23ED-E1D1-5931-CD62BA34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39077-2A6C-C847-81F6-C16AEC9329EE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D24622-40CF-1F92-1BFA-794FBC1D8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>
                <a:solidFill>
                  <a:srgbClr val="AD7529"/>
                </a:solidFill>
              </a:rPr>
              <a:t>e-CODEX principles</a:t>
            </a:r>
            <a:endParaRPr lang="en-GB" dirty="0">
              <a:solidFill>
                <a:srgbClr val="AD7529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34B98-36A4-5EC0-1F5D-68C44DB3B89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20000" y="1196752"/>
            <a:ext cx="10200536" cy="5522024"/>
          </a:xfrm>
        </p:spPr>
        <p:txBody>
          <a:bodyPr/>
          <a:lstStyle/>
          <a:p>
            <a:r>
              <a:rPr lang="en-GB" b="1" dirty="0"/>
              <a:t>Independence of the judiciary</a:t>
            </a:r>
          </a:p>
          <a:p>
            <a:r>
              <a:rPr lang="en-GB" b="1" dirty="0"/>
              <a:t>Interoperability</a:t>
            </a:r>
            <a:r>
              <a:rPr lang="en-GB" dirty="0"/>
              <a:t> between national judicial </a:t>
            </a:r>
            <a:r>
              <a:rPr lang="et-EE" dirty="0"/>
              <a:t>and IT </a:t>
            </a:r>
            <a:r>
              <a:rPr lang="en-GB" dirty="0"/>
              <a:t>systems – i.e. interacting by sharing the information through the business processes supported</a:t>
            </a:r>
          </a:p>
          <a:p>
            <a:pPr marL="0" indent="0">
              <a:buNone/>
            </a:pPr>
            <a:r>
              <a:rPr lang="et-EE" dirty="0"/>
              <a:t>	</a:t>
            </a:r>
            <a:r>
              <a:rPr lang="en-GB" dirty="0"/>
              <a:t>-  </a:t>
            </a:r>
            <a:r>
              <a:rPr lang="en-GB" sz="1600" dirty="0"/>
              <a:t>Instead of having bilateral agreements with each MS, e-CODEX represents a</a:t>
            </a:r>
            <a:r>
              <a:rPr lang="et-EE" sz="1600" dirty="0"/>
              <a:t> </a:t>
            </a:r>
            <a:r>
              <a:rPr lang="en-GB" sz="1600" dirty="0"/>
              <a:t>multilateral</a:t>
            </a:r>
            <a:r>
              <a:rPr lang="et-EE" sz="1600" dirty="0"/>
              <a:t> </a:t>
            </a:r>
            <a:r>
              <a:rPr lang="en-GB" sz="1600" dirty="0"/>
              <a:t>agreement </a:t>
            </a:r>
            <a:r>
              <a:rPr lang="et-EE" sz="1600" dirty="0"/>
              <a:t>	   </a:t>
            </a:r>
            <a:r>
              <a:rPr lang="en-GB" sz="1600" dirty="0"/>
              <a:t>ensuring that a standardised European judicial system is</a:t>
            </a:r>
            <a:r>
              <a:rPr lang="et-EE" sz="1600" dirty="0"/>
              <a:t> </a:t>
            </a:r>
            <a:r>
              <a:rPr lang="en-GB" sz="1600" dirty="0"/>
              <a:t>interoperable at all</a:t>
            </a:r>
            <a:r>
              <a:rPr lang="et-EE" sz="1600" dirty="0"/>
              <a:t> </a:t>
            </a:r>
            <a:r>
              <a:rPr lang="en-GB" sz="1600" dirty="0"/>
              <a:t>layers of interoperability: </a:t>
            </a:r>
            <a:r>
              <a:rPr lang="et-EE" sz="1600" dirty="0"/>
              <a:t>	   </a:t>
            </a:r>
            <a:r>
              <a:rPr lang="en-GB" sz="1600" dirty="0"/>
              <a:t>legal, organisational, semantic and</a:t>
            </a:r>
            <a:r>
              <a:rPr lang="et-EE" sz="1600" dirty="0"/>
              <a:t> </a:t>
            </a:r>
            <a:r>
              <a:rPr lang="en-GB" sz="1600" dirty="0"/>
              <a:t>technical.</a:t>
            </a:r>
          </a:p>
          <a:p>
            <a:pPr marL="0" indent="0">
              <a:buNone/>
            </a:pPr>
            <a:r>
              <a:rPr lang="et-EE" sz="1600" dirty="0"/>
              <a:t>	</a:t>
            </a:r>
            <a:r>
              <a:rPr lang="en-GB" sz="1600" dirty="0"/>
              <a:t>- e-CODEX standards and architectural guidelines are fully compliant with European Interoperability</a:t>
            </a:r>
            <a:br>
              <a:rPr lang="en-GB" sz="1600" dirty="0"/>
            </a:br>
            <a:r>
              <a:rPr lang="en-GB" sz="1600" dirty="0"/>
              <a:t>	  Framework (EIF)</a:t>
            </a:r>
          </a:p>
          <a:p>
            <a:r>
              <a:rPr lang="en-GB" b="1" dirty="0"/>
              <a:t>Minimum impact on national systems</a:t>
            </a:r>
            <a:endParaRPr lang="et-EE" b="1" dirty="0"/>
          </a:p>
          <a:p>
            <a:r>
              <a:rPr lang="en-GB" b="1" dirty="0"/>
              <a:t>Digital autonomy</a:t>
            </a:r>
            <a:r>
              <a:rPr lang="et-EE" b="1" dirty="0"/>
              <a:t> </a:t>
            </a:r>
            <a:r>
              <a:rPr lang="en-GB" b="1" dirty="0"/>
              <a:t>by service loose</a:t>
            </a:r>
            <a:r>
              <a:rPr lang="et-EE" b="1" dirty="0"/>
              <a:t> </a:t>
            </a:r>
            <a:r>
              <a:rPr lang="en-GB" b="1" dirty="0"/>
              <a:t>coupling </a:t>
            </a:r>
            <a:r>
              <a:rPr lang="en-GB" dirty="0"/>
              <a:t>– not to impose any technology-specific or di</a:t>
            </a:r>
            <a:r>
              <a:rPr lang="et-EE" dirty="0"/>
              <a:t>s</a:t>
            </a:r>
            <a:r>
              <a:rPr lang="en-GB" dirty="0"/>
              <a:t>proportionate technological solutions to the administrations and other users</a:t>
            </a:r>
            <a:endParaRPr lang="en-GB" b="1" dirty="0"/>
          </a:p>
          <a:p>
            <a:r>
              <a:rPr lang="en-GB" b="1" dirty="0"/>
              <a:t>Use-case centricity </a:t>
            </a:r>
            <a:r>
              <a:rPr lang="en-GB" dirty="0"/>
              <a:t>– based on common judicial procedures agreed at EU level</a:t>
            </a:r>
          </a:p>
          <a:p>
            <a:r>
              <a:rPr lang="en-GB" b="1" dirty="0"/>
              <a:t>Content agnostic </a:t>
            </a:r>
            <a:r>
              <a:rPr lang="en-GB" dirty="0"/>
              <a:t>– not tailor made to support a specific procedure or legislation.</a:t>
            </a:r>
            <a:r>
              <a:rPr lang="et-EE" dirty="0"/>
              <a:t> </a:t>
            </a:r>
            <a:br>
              <a:rPr lang="et-EE" dirty="0"/>
            </a:br>
            <a:r>
              <a:rPr lang="en-GB" dirty="0"/>
              <a:t>Can be</a:t>
            </a:r>
            <a:r>
              <a:rPr lang="et-EE" dirty="0"/>
              <a:t> </a:t>
            </a:r>
            <a:r>
              <a:rPr lang="en-GB" dirty="0"/>
              <a:t>perceived as a toolbox with which one can support any procedure, with any actor for any</a:t>
            </a:r>
            <a:r>
              <a:rPr lang="et-EE" dirty="0"/>
              <a:t> </a:t>
            </a:r>
            <a:r>
              <a:rPr lang="en-GB" dirty="0"/>
              <a:t>domain (criminal, civil, commercial matters, but potentially outside justice too)</a:t>
            </a:r>
            <a:r>
              <a:rPr lang="et-EE" dirty="0"/>
              <a:t>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732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476A6-DC80-7E59-2418-F1DF7D420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">
            <a:extLst>
              <a:ext uri="{FF2B5EF4-FFF2-40B4-BE49-F238E27FC236}">
                <a16:creationId xmlns:a16="http://schemas.microsoft.com/office/drawing/2014/main" id="{448EB847-A51B-B741-D921-7DBD361E11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181" y="1864645"/>
            <a:ext cx="7344717" cy="553998"/>
          </a:xfrm>
        </p:spPr>
        <p:txBody>
          <a:bodyPr/>
          <a:lstStyle/>
          <a:p>
            <a:r>
              <a:rPr lang="en-GB" dirty="0"/>
              <a:t>What is </a:t>
            </a:r>
            <a:r>
              <a:rPr lang="et-EE" dirty="0"/>
              <a:t>an </a:t>
            </a:r>
            <a:r>
              <a:rPr lang="en-GB" dirty="0"/>
              <a:t>e-CODEX</a:t>
            </a:r>
            <a:r>
              <a:rPr lang="et-EE" dirty="0"/>
              <a:t> use-case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1" name="Picture Placeholder" descr="Icon, arrow&#10;&#10;Description automatically generated">
            <a:extLst>
              <a:ext uri="{FF2B5EF4-FFF2-40B4-BE49-F238E27FC236}">
                <a16:creationId xmlns:a16="http://schemas.microsoft.com/office/drawing/2014/main" id="{16CDD695-167B-79D0-487C-199771D584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tretch/>
        </p:blipFill>
        <p:spPr>
          <a:xfrm>
            <a:off x="1919288" y="2181067"/>
            <a:ext cx="5904904" cy="3723474"/>
          </a:xfrm>
        </p:spPr>
      </p:pic>
      <p:sp>
        <p:nvSpPr>
          <p:cNvPr id="5" name="Date">
            <a:extLst>
              <a:ext uri="{FF2B5EF4-FFF2-40B4-BE49-F238E27FC236}">
                <a16:creationId xmlns:a16="http://schemas.microsoft.com/office/drawing/2014/main" id="{1F2E269A-6ED8-C878-1A43-6892C76C848E}"/>
              </a:ext>
            </a:extLst>
          </p:cNvPr>
          <p:cNvSpPr txBox="1">
            <a:spLocks/>
          </p:cNvSpPr>
          <p:nvPr/>
        </p:nvSpPr>
        <p:spPr>
          <a:xfrm>
            <a:off x="334963" y="6498000"/>
            <a:ext cx="2743200" cy="365125"/>
          </a:xfrm>
          <a:prstGeom prst="rect">
            <a:avLst/>
          </a:prstGeom>
        </p:spPr>
        <p:txBody>
          <a:bodyPr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b="0" i="0" kern="120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1A58B21E-7433-E74C-9E3C-BFEB7B62F107}" type="datetime1">
              <a:rPr lang="en-GB" smtClean="0">
                <a:latin typeface="Arial" panose="020B0604020202020204" pitchFamily="34" charset="0"/>
              </a:rPr>
              <a:pPr marL="0" indent="0">
                <a:buNone/>
              </a:pPr>
              <a:t>16/09/2025</a:t>
            </a:fld>
            <a:endParaRPr lang="en-GB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5167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uLISA-Eurodac">
      <a:dk1>
        <a:srgbClr val="FFFFFF"/>
      </a:dk1>
      <a:lt1>
        <a:srgbClr val="004493"/>
      </a:lt1>
      <a:dk2>
        <a:srgbClr val="183C69"/>
      </a:dk2>
      <a:lt2>
        <a:srgbClr val="A0A9BE"/>
      </a:lt2>
      <a:accent1>
        <a:srgbClr val="4567A9"/>
      </a:accent1>
      <a:accent2>
        <a:srgbClr val="B3BACB"/>
      </a:accent2>
      <a:accent3>
        <a:srgbClr val="F58220"/>
      </a:accent3>
      <a:accent4>
        <a:srgbClr val="FDB913"/>
      </a:accent4>
      <a:accent5>
        <a:srgbClr val="C6CCD8"/>
      </a:accent5>
      <a:accent6>
        <a:srgbClr val="FFFCD5"/>
      </a:accent6>
      <a:hlink>
        <a:srgbClr val="004491"/>
      </a:hlink>
      <a:folHlink>
        <a:srgbClr val="183C6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Custom 5">
      <a:dk1>
        <a:srgbClr val="004494"/>
      </a:dk1>
      <a:lt1>
        <a:srgbClr val="4567A9"/>
      </a:lt1>
      <a:dk2>
        <a:srgbClr val="183C69"/>
      </a:dk2>
      <a:lt2>
        <a:srgbClr val="A0A9BE"/>
      </a:lt2>
      <a:accent1>
        <a:srgbClr val="4567A9"/>
      </a:accent1>
      <a:accent2>
        <a:srgbClr val="B3BACB"/>
      </a:accent2>
      <a:accent3>
        <a:srgbClr val="738DBF"/>
      </a:accent3>
      <a:accent4>
        <a:srgbClr val="DAA900"/>
      </a:accent4>
      <a:accent5>
        <a:srgbClr val="C6CCD8"/>
      </a:accent5>
      <a:accent6>
        <a:srgbClr val="E9CC66"/>
      </a:accent6>
      <a:hlink>
        <a:srgbClr val="8AA1CF"/>
      </a:hlink>
      <a:folHlink>
        <a:srgbClr val="8AA1C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66121E7FECE9428D7B28C7501E3561" ma:contentTypeVersion="5" ma:contentTypeDescription="Create a new document." ma:contentTypeScope="" ma:versionID="97addc53dffa9570c2c1e66c2db254c1">
  <xsd:schema xmlns:xsd="http://www.w3.org/2001/XMLSchema" xmlns:xs="http://www.w3.org/2001/XMLSchema" xmlns:p="http://schemas.microsoft.com/office/2006/metadata/properties" xmlns:ns1="http://schemas.microsoft.com/sharepoint/v3" xmlns:ns2="afdd4aab-f1d7-4540-8bf1-cfde02c02588" targetNamespace="http://schemas.microsoft.com/office/2006/metadata/properties" ma:root="true" ma:fieldsID="4861eba06b0eb44acb5866fd237ab9f5" ns1:_="" ns2:_="">
    <xsd:import namespace="http://schemas.microsoft.com/sharepoint/v3"/>
    <xsd:import namespace="afdd4aab-f1d7-4540-8bf1-cfde02c025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dd4aab-f1d7-4540-8bf1-cfde02c025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WrappedLabelHistory xmlns:xsi="http://www.w3.org/2001/XMLSchema-instance" xmlns:xsd="http://www.w3.org/2001/XMLSchema" xmlns="http://www.boldonjames.com/2016/02/Classifier/internal/wrappedLabelHistory">
  <Value>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zZDg0NzBhZi00NTcxLTQ3MWMtYjZkZS0wZmI3NGU1NTUxMWEiIG9yaWdpbj0idXNlclNlbGVjdGVkIj48ZWxlbWVudCB1aWQ9IjY2ZjAzZDhjLWFmNGItNDQ4Yy1hOGUwLTc4NDQ3ZGI4YzM3ZiIgdmFsdWU9IiIgeG1sbnM9Imh0dHA6Ly93d3cuYm9sZG9uamFtZXMuY29tLzIwMDgvMDEvc2llL2ludGVybmFsL2xhYmVsIiAvPjwvc2lzbD48VXNlck5hbWU+ZXUtTElTQVxwb3Blc3NhPC9Vc2VyTmFtZT48RGF0ZVRpbWU+MjItSnVuLTIxIDA3OjE0OjExPC9EYXRlVGltZT48TGFiZWxTdHJpbmc+IGV1LUxJU0EmI3gyMDE5O3MgSW50ZXJuYWwgZGF5LXRvLWRheSBpbmZvcm1hdGlvbiBkb2VzIG5vdCBiZWFyIGFueSBtYXJraW5nPC9MYWJlbFN0cmluZz48L2l0ZW0+PC9sYWJlbEhpc3Rvcnk+</Value>
</WrappedLabelHistory>
</file>

<file path=customXml/item5.xml><?xml version="1.0" encoding="utf-8"?>
<sisl xmlns:xsd="http://www.w3.org/2001/XMLSchema" xmlns:xsi="http://www.w3.org/2001/XMLSchema-instance" xmlns="http://www.boldonjames.com/2008/01/sie/internal/label" sislVersion="0" policy="3d8470af-4571-471c-b6de-0fb74e55511a" origin="userSelected">
  <element uid="66f03d8c-af4b-448c-a8e0-78447db8c37f" value=""/>
</sisl>
</file>

<file path=customXml/itemProps1.xml><?xml version="1.0" encoding="utf-8"?>
<ds:datastoreItem xmlns:ds="http://schemas.openxmlformats.org/officeDocument/2006/customXml" ds:itemID="{067ED9D6-AA1D-49D1-96A9-EB7620B42F6F}">
  <ds:schemaRefs>
    <ds:schemaRef ds:uri="7674adaa-f82f-4f2f-8e86-909f19e3b045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D99AA5D3-5D9B-41CE-80DD-3CF59E1F49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fdd4aab-f1d7-4540-8bf1-cfde02c02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946BC49-F0FE-4C83-9A45-0FB96713F9D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733E112-9D63-493E-BBAA-E1641B9A56C0}">
  <ds:schemaRefs>
    <ds:schemaRef ds:uri="http://www.w3.org/2001/XMLSchema"/>
    <ds:schemaRef ds:uri="http://www.boldonjames.com/2016/02/Classifier/internal/wrappedLabelHistory"/>
  </ds:schemaRefs>
</ds:datastoreItem>
</file>

<file path=customXml/itemProps5.xml><?xml version="1.0" encoding="utf-8"?>
<ds:datastoreItem xmlns:ds="http://schemas.openxmlformats.org/officeDocument/2006/customXml" ds:itemID="{CD7CE72B-B0E3-46AD-A5D4-1B112B7013A4}">
  <ds:schemaRefs>
    <ds:schemaRef ds:uri="http://www.w3.org/2001/XMLSchema"/>
    <ds:schemaRef ds:uri="http://www.boldonjames.com/2008/01/sie/internal/label"/>
  </ds:schemaRefs>
</ds:datastoreItem>
</file>

<file path=docMetadata/LabelInfo.xml><?xml version="1.0" encoding="utf-8"?>
<clbl:labelList xmlns:clbl="http://schemas.microsoft.com/office/2020/mipLabelMetadata">
  <clbl:label id="{24ab51f7-496c-4a3b-988b-b30c21da811e}" enabled="1" method="Standard" siteId="{8701ae58-93e1-44db-a1ed-a8b2f03cb295}" contentBits="1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20511</TotalTime>
  <Words>1252</Words>
  <Application>Microsoft Office PowerPoint</Application>
  <PresentationFormat>Widescreen</PresentationFormat>
  <Paragraphs>226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Roboto</vt:lpstr>
      <vt:lpstr>Roboto Condensed</vt:lpstr>
      <vt:lpstr>Wingdings</vt:lpstr>
      <vt:lpstr>Thème Office</vt:lpstr>
      <vt:lpstr>1_Thème Office</vt:lpstr>
      <vt:lpstr>e-CODEX SimpliVi Conference, 18/09/2025</vt:lpstr>
      <vt:lpstr>What is e-CODEX</vt:lpstr>
      <vt:lpstr>PowerPoint Presentation</vt:lpstr>
      <vt:lpstr>Hosted by eu-LISA</vt:lpstr>
      <vt:lpstr>High-level overview of the e-CODEX network architecture</vt:lpstr>
      <vt:lpstr>Interoperability between national judicial systems</vt:lpstr>
      <vt:lpstr>PowerPoint Presentation</vt:lpstr>
      <vt:lpstr>e-CODEX principles</vt:lpstr>
      <vt:lpstr>What is an e-CODEX use-case</vt:lpstr>
      <vt:lpstr>e-CODEX use-case</vt:lpstr>
      <vt:lpstr>Use-cases in production and judicial procedures to be digitalised  </vt:lpstr>
      <vt:lpstr>Procedure and process of an e-CODEX use-case creation</vt:lpstr>
      <vt:lpstr>PowerPoint Presentation</vt:lpstr>
      <vt:lpstr>Standard for process modelling in e-CODEX</vt:lpstr>
      <vt:lpstr>Main standards followed in the DPS development</vt:lpstr>
      <vt:lpstr>PowerPoint Presentation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EVANS Michael (eu-LISA)</dc:creator>
  <cp:keywords>Protection level   </cp:keywords>
  <cp:lastModifiedBy>eu-LISA</cp:lastModifiedBy>
  <cp:revision>168</cp:revision>
  <dcterms:created xsi:type="dcterms:W3CDTF">2021-04-28T09:50:45Z</dcterms:created>
  <dcterms:modified xsi:type="dcterms:W3CDTF">2025-09-16T16:52:42Z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d26c5ede-9766-4153-a841-cf8c3ad59ee4</vt:lpwstr>
  </property>
  <property fmtid="{D5CDD505-2E9C-101B-9397-08002B2CF9AE}" pid="3" name="bjDocumentSecurityLabel">
    <vt:lpwstr> eu-LISA’s Internal day-to-day information does not bear any marking</vt:lpwstr>
  </property>
  <property fmtid="{D5CDD505-2E9C-101B-9397-08002B2CF9AE}" pid="4" name="[encrypt]">
    <vt:lpwstr> eu-LISA INTERNAL DAY-TO-DAY</vt:lpwstr>
  </property>
  <property fmtid="{D5CDD505-2E9C-101B-9397-08002B2CF9AE}" pid="5" name="bjSaver">
    <vt:lpwstr>bdf+O5iMrJi/iikrl0w+Zuj6PO9SNZ0y</vt:lpwstr>
  </property>
  <property fmtid="{D5CDD505-2E9C-101B-9397-08002B2CF9AE}" pid="6" name="bjLabelHistoryID">
    <vt:lpwstr>{8733E112-9D63-493E-BBAA-E1641B9A56C0}</vt:lpwstr>
  </property>
  <property fmtid="{D5CDD505-2E9C-101B-9397-08002B2CF9AE}" pid="7" name="ContentTypeId">
    <vt:lpwstr>0x0101003366121E7FECE9428D7B28C7501E3561</vt:lpwstr>
  </property>
  <property fmtid="{D5CDD505-2E9C-101B-9397-08002B2CF9AE}" pid="8" name="TaxKeyword">
    <vt:lpwstr>1;#Protection level|91ce40f2-bac2-4a61-aff2-971a63592075</vt:lpwstr>
  </property>
  <property fmtid="{D5CDD505-2E9C-101B-9397-08002B2CF9AE}" pid="9" name="bjDocumentLabelXML">
    <vt:lpwstr>&lt;?xml version="1.0" encoding="us-ascii"?&gt;&lt;sisl xmlns:xsd="http://www.w3.org/2001/XMLSchema" xmlns:xsi="http://www.w3.org/2001/XMLSchema-instance" sislVersion="0" policy="3d8470af-4571-471c-b6de-0fb74e55511a" origin="userSelected" xmlns="http://www.boldonj</vt:lpwstr>
  </property>
  <property fmtid="{D5CDD505-2E9C-101B-9397-08002B2CF9AE}" pid="10" name="bjDocumentLabelXML-0">
    <vt:lpwstr>ames.com/2008/01/sie/internal/label"&gt;&lt;element uid="66f03d8c-af4b-448c-a8e0-78447db8c37f" value="" /&gt;&lt;/sisl&gt;</vt:lpwstr>
  </property>
  <property fmtid="{D5CDD505-2E9C-101B-9397-08002B2CF9AE}" pid="11" name="ClassificationContentMarkingHeaderLocations">
    <vt:lpwstr>Thème Office:3</vt:lpwstr>
  </property>
  <property fmtid="{D5CDD505-2E9C-101B-9397-08002B2CF9AE}" pid="12" name="ClassificationContentMarkingHeaderText">
    <vt:lpwstr>INTERNAL DAY-TO-DAY</vt:lpwstr>
  </property>
</Properties>
</file>